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6" r:id="rId2"/>
    <p:sldId id="303" r:id="rId3"/>
    <p:sldId id="299" r:id="rId4"/>
    <p:sldId id="305" r:id="rId5"/>
    <p:sldId id="313" r:id="rId6"/>
    <p:sldId id="314" r:id="rId7"/>
    <p:sldId id="300" r:id="rId8"/>
    <p:sldId id="301" r:id="rId9"/>
    <p:sldId id="263" r:id="rId10"/>
  </p:sldIdLst>
  <p:sldSz cx="12192000" cy="6858000"/>
  <p:notesSz cx="12192000" cy="6858000"/>
  <p:embeddedFontLst>
    <p:embeddedFont>
      <p:font typeface="Arial Unicode MS" panose="020B0604020202020204" pitchFamily="34" charset="-128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eorgia" panose="02040502050405020303" pitchFamily="18" charset="0"/>
      <p:regular r:id="rId17"/>
      <p:bold r:id="rId18"/>
      <p:italic r:id="rId19"/>
      <p:boldItalic r:id="rId20"/>
    </p:embeddedFont>
    <p:embeddedFont>
      <p:font typeface="Oracle Sans Light" panose="020B0403020204020204" pitchFamily="34" charset="0"/>
      <p:regular r:id="rId21"/>
      <p:italic r:id="rId22"/>
    </p:embeddedFont>
    <p:embeddedFont>
      <p:font typeface="Oracle Sans Ultra Light" panose="020B0303020204020204" pitchFamily="34" charset="0"/>
      <p:regular r:id="rId23"/>
      <p:italic r:id="rId24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41"/>
    <p:restoredTop sz="94737"/>
  </p:normalViewPr>
  <p:slideViewPr>
    <p:cSldViewPr>
      <p:cViewPr varScale="1">
        <p:scale>
          <a:sx n="119" d="100"/>
          <a:sy n="119" d="100"/>
        </p:scale>
        <p:origin x="304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17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B43018-8221-47E8-B27A-E3F9A5C7935A}" type="doc">
      <dgm:prSet loTypeId="urn:microsoft.com/office/officeart/2005/8/layout/funnel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15E49C6-8CDB-44F1-AD1D-4AA7E93B1546}">
      <dgm:prSet phldrT="[Text]"/>
      <dgm:spPr>
        <a:solidFill>
          <a:srgbClr val="41817E"/>
        </a:solidFill>
      </dgm:spPr>
      <dgm:t>
        <a:bodyPr/>
        <a:lstStyle/>
        <a:p>
          <a:r>
            <a:rPr lang="en-US" dirty="0"/>
            <a:t>feature</a:t>
          </a:r>
        </a:p>
      </dgm:t>
    </dgm:pt>
    <dgm:pt modelId="{C8226F89-3D00-4065-BC25-B1E471695109}" type="parTrans" cxnId="{A7DC5E34-8FBE-48C0-AE44-44043082E7F1}">
      <dgm:prSet/>
      <dgm:spPr/>
      <dgm:t>
        <a:bodyPr/>
        <a:lstStyle/>
        <a:p>
          <a:endParaRPr lang="en-US"/>
        </a:p>
      </dgm:t>
    </dgm:pt>
    <dgm:pt modelId="{DB8F1CF7-B23B-4D9C-9B40-33CF92533526}" type="sibTrans" cxnId="{A7DC5E34-8FBE-48C0-AE44-44043082E7F1}">
      <dgm:prSet/>
      <dgm:spPr/>
      <dgm:t>
        <a:bodyPr/>
        <a:lstStyle/>
        <a:p>
          <a:endParaRPr lang="en-US"/>
        </a:p>
      </dgm:t>
    </dgm:pt>
    <dgm:pt modelId="{BC1F4751-3078-4503-844F-B7906BAB2419}">
      <dgm:prSet phldrT="[Text]"/>
      <dgm:spPr>
        <a:solidFill>
          <a:srgbClr val="41817E"/>
        </a:solidFill>
      </dgm:spPr>
      <dgm:t>
        <a:bodyPr/>
        <a:lstStyle/>
        <a:p>
          <a:r>
            <a:rPr lang="en-US" dirty="0"/>
            <a:t>feature</a:t>
          </a:r>
        </a:p>
      </dgm:t>
    </dgm:pt>
    <dgm:pt modelId="{F0A1270B-1144-437A-8067-B38BEBE9543D}" type="parTrans" cxnId="{4BDE58C7-628E-466C-A607-1DB5D0B0E796}">
      <dgm:prSet/>
      <dgm:spPr/>
      <dgm:t>
        <a:bodyPr/>
        <a:lstStyle/>
        <a:p>
          <a:endParaRPr lang="en-US"/>
        </a:p>
      </dgm:t>
    </dgm:pt>
    <dgm:pt modelId="{1028CD36-68CD-4563-9F22-8A7157E09E81}" type="sibTrans" cxnId="{4BDE58C7-628E-466C-A607-1DB5D0B0E796}">
      <dgm:prSet/>
      <dgm:spPr/>
      <dgm:t>
        <a:bodyPr/>
        <a:lstStyle/>
        <a:p>
          <a:endParaRPr lang="en-US"/>
        </a:p>
      </dgm:t>
    </dgm:pt>
    <dgm:pt modelId="{F4A7A176-4A3D-458C-A51F-3DCBEF0F270A}">
      <dgm:prSet phldrT="[Text]"/>
      <dgm:spPr>
        <a:solidFill>
          <a:srgbClr val="41817E"/>
        </a:solidFill>
      </dgm:spPr>
      <dgm:t>
        <a:bodyPr/>
        <a:lstStyle/>
        <a:p>
          <a:r>
            <a:rPr lang="en-US" dirty="0"/>
            <a:t>Feature</a:t>
          </a:r>
        </a:p>
      </dgm:t>
    </dgm:pt>
    <dgm:pt modelId="{165A5F0B-4DEE-49E5-A4B0-D9F5747C3221}" type="parTrans" cxnId="{8C7870E1-C93D-4550-A1AD-9DD410E55C90}">
      <dgm:prSet/>
      <dgm:spPr/>
      <dgm:t>
        <a:bodyPr/>
        <a:lstStyle/>
        <a:p>
          <a:endParaRPr lang="en-US"/>
        </a:p>
      </dgm:t>
    </dgm:pt>
    <dgm:pt modelId="{8A0788DC-A431-4B76-BA95-74D7F0F5F0DD}" type="sibTrans" cxnId="{8C7870E1-C93D-4550-A1AD-9DD410E55C90}">
      <dgm:prSet/>
      <dgm:spPr/>
      <dgm:t>
        <a:bodyPr/>
        <a:lstStyle/>
        <a:p>
          <a:endParaRPr lang="en-US"/>
        </a:p>
      </dgm:t>
    </dgm:pt>
    <dgm:pt modelId="{F8DB8295-DA89-43DB-ACB1-ED596139D651}">
      <dgm:prSet phldrT="[Text]"/>
      <dgm:spPr/>
      <dgm:t>
        <a:bodyPr/>
        <a:lstStyle/>
        <a:p>
          <a:r>
            <a:rPr lang="en-US" dirty="0"/>
            <a:t>Feature selection</a:t>
          </a:r>
        </a:p>
      </dgm:t>
    </dgm:pt>
    <dgm:pt modelId="{70F192B9-3A88-4738-A608-75C593141DCB}" type="parTrans" cxnId="{12848449-511E-484B-AFA9-E9DD6E6FC00B}">
      <dgm:prSet/>
      <dgm:spPr/>
      <dgm:t>
        <a:bodyPr/>
        <a:lstStyle/>
        <a:p>
          <a:endParaRPr lang="en-US"/>
        </a:p>
      </dgm:t>
    </dgm:pt>
    <dgm:pt modelId="{45F0F112-C733-4403-8BFC-C8B15BDA6068}" type="sibTrans" cxnId="{12848449-511E-484B-AFA9-E9DD6E6FC00B}">
      <dgm:prSet/>
      <dgm:spPr/>
      <dgm:t>
        <a:bodyPr/>
        <a:lstStyle/>
        <a:p>
          <a:endParaRPr lang="en-US"/>
        </a:p>
      </dgm:t>
    </dgm:pt>
    <dgm:pt modelId="{4BDFF4AC-9A34-479B-9FC8-C50E39B362FE}" type="pres">
      <dgm:prSet presAssocID="{A6B43018-8221-47E8-B27A-E3F9A5C7935A}" presName="Name0" presStyleCnt="0">
        <dgm:presLayoutVars>
          <dgm:chMax val="4"/>
          <dgm:resizeHandles val="exact"/>
        </dgm:presLayoutVars>
      </dgm:prSet>
      <dgm:spPr/>
    </dgm:pt>
    <dgm:pt modelId="{B31D9449-4900-4752-8507-AD9FDE28813B}" type="pres">
      <dgm:prSet presAssocID="{A6B43018-8221-47E8-B27A-E3F9A5C7935A}" presName="ellipse" presStyleLbl="trBgShp" presStyleIdx="0" presStyleCnt="1"/>
      <dgm:spPr>
        <a:solidFill>
          <a:schemeClr val="accent3">
            <a:lumMod val="20000"/>
            <a:lumOff val="80000"/>
            <a:alpha val="40000"/>
          </a:schemeClr>
        </a:solidFill>
      </dgm:spPr>
    </dgm:pt>
    <dgm:pt modelId="{A16B9FD0-9D62-40C1-A0E3-81E75C5853C3}" type="pres">
      <dgm:prSet presAssocID="{A6B43018-8221-47E8-B27A-E3F9A5C7935A}" presName="arrow1" presStyleLbl="fgShp" presStyleIdx="0" presStyleCnt="1"/>
      <dgm:spPr>
        <a:solidFill>
          <a:srgbClr val="41817E"/>
        </a:solidFill>
      </dgm:spPr>
    </dgm:pt>
    <dgm:pt modelId="{64882A6D-FBA0-4E89-9E92-C1623CD192ED}" type="pres">
      <dgm:prSet presAssocID="{A6B43018-8221-47E8-B27A-E3F9A5C7935A}" presName="rectangle" presStyleLbl="revTx" presStyleIdx="0" presStyleCnt="1" custScaleX="147075" custScaleY="148129">
        <dgm:presLayoutVars>
          <dgm:bulletEnabled val="1"/>
        </dgm:presLayoutVars>
      </dgm:prSet>
      <dgm:spPr/>
    </dgm:pt>
    <dgm:pt modelId="{5FCB65F1-3C94-42A4-89A1-2C5C0685B808}" type="pres">
      <dgm:prSet presAssocID="{BC1F4751-3078-4503-844F-B7906BAB2419}" presName="item1" presStyleLbl="node1" presStyleIdx="0" presStyleCnt="3">
        <dgm:presLayoutVars>
          <dgm:bulletEnabled val="1"/>
        </dgm:presLayoutVars>
      </dgm:prSet>
      <dgm:spPr/>
    </dgm:pt>
    <dgm:pt modelId="{2A0F9F6E-319F-4B61-95C0-2CE75BE53FC3}" type="pres">
      <dgm:prSet presAssocID="{F4A7A176-4A3D-458C-A51F-3DCBEF0F270A}" presName="item2" presStyleLbl="node1" presStyleIdx="1" presStyleCnt="3">
        <dgm:presLayoutVars>
          <dgm:bulletEnabled val="1"/>
        </dgm:presLayoutVars>
      </dgm:prSet>
      <dgm:spPr/>
    </dgm:pt>
    <dgm:pt modelId="{5FB5AFFE-FBD3-4726-BFC5-E3D8F6D9497B}" type="pres">
      <dgm:prSet presAssocID="{F8DB8295-DA89-43DB-ACB1-ED596139D651}" presName="item3" presStyleLbl="node1" presStyleIdx="2" presStyleCnt="3">
        <dgm:presLayoutVars>
          <dgm:bulletEnabled val="1"/>
        </dgm:presLayoutVars>
      </dgm:prSet>
      <dgm:spPr/>
    </dgm:pt>
    <dgm:pt modelId="{EA8C671E-82B1-4673-90E7-5559A164B23E}" type="pres">
      <dgm:prSet presAssocID="{A6B43018-8221-47E8-B27A-E3F9A5C7935A}" presName="funnel" presStyleLbl="trAlignAcc1" presStyleIdx="0" presStyleCnt="1"/>
      <dgm:spPr>
        <a:ln>
          <a:solidFill>
            <a:schemeClr val="bg1">
              <a:lumMod val="10000"/>
            </a:schemeClr>
          </a:solidFill>
        </a:ln>
      </dgm:spPr>
    </dgm:pt>
  </dgm:ptLst>
  <dgm:cxnLst>
    <dgm:cxn modelId="{E397E01A-633A-41C5-AB0A-76C72B8A7853}" type="presOf" srcId="{F8DB8295-DA89-43DB-ACB1-ED596139D651}" destId="{64882A6D-FBA0-4E89-9E92-C1623CD192ED}" srcOrd="0" destOrd="0" presId="urn:microsoft.com/office/officeart/2005/8/layout/funnel1"/>
    <dgm:cxn modelId="{A7DC5E34-8FBE-48C0-AE44-44043082E7F1}" srcId="{A6B43018-8221-47E8-B27A-E3F9A5C7935A}" destId="{915E49C6-8CDB-44F1-AD1D-4AA7E93B1546}" srcOrd="0" destOrd="0" parTransId="{C8226F89-3D00-4065-BC25-B1E471695109}" sibTransId="{DB8F1CF7-B23B-4D9C-9B40-33CF92533526}"/>
    <dgm:cxn modelId="{12848449-511E-484B-AFA9-E9DD6E6FC00B}" srcId="{A6B43018-8221-47E8-B27A-E3F9A5C7935A}" destId="{F8DB8295-DA89-43DB-ACB1-ED596139D651}" srcOrd="3" destOrd="0" parTransId="{70F192B9-3A88-4738-A608-75C593141DCB}" sibTransId="{45F0F112-C733-4403-8BFC-C8B15BDA6068}"/>
    <dgm:cxn modelId="{A55C0999-B9DE-4119-A49E-AFC38DF61120}" type="presOf" srcId="{915E49C6-8CDB-44F1-AD1D-4AA7E93B1546}" destId="{5FB5AFFE-FBD3-4726-BFC5-E3D8F6D9497B}" srcOrd="0" destOrd="0" presId="urn:microsoft.com/office/officeart/2005/8/layout/funnel1"/>
    <dgm:cxn modelId="{4BDE58C7-628E-466C-A607-1DB5D0B0E796}" srcId="{A6B43018-8221-47E8-B27A-E3F9A5C7935A}" destId="{BC1F4751-3078-4503-844F-B7906BAB2419}" srcOrd="1" destOrd="0" parTransId="{F0A1270B-1144-437A-8067-B38BEBE9543D}" sibTransId="{1028CD36-68CD-4563-9F22-8A7157E09E81}"/>
    <dgm:cxn modelId="{DD90BCC7-C147-4A65-9BD2-836C44EE9B93}" type="presOf" srcId="{F4A7A176-4A3D-458C-A51F-3DCBEF0F270A}" destId="{5FCB65F1-3C94-42A4-89A1-2C5C0685B808}" srcOrd="0" destOrd="0" presId="urn:microsoft.com/office/officeart/2005/8/layout/funnel1"/>
    <dgm:cxn modelId="{064712CF-2E77-42F4-8178-21D55C32209F}" type="presOf" srcId="{BC1F4751-3078-4503-844F-B7906BAB2419}" destId="{2A0F9F6E-319F-4B61-95C0-2CE75BE53FC3}" srcOrd="0" destOrd="0" presId="urn:microsoft.com/office/officeart/2005/8/layout/funnel1"/>
    <dgm:cxn modelId="{8C7870E1-C93D-4550-A1AD-9DD410E55C90}" srcId="{A6B43018-8221-47E8-B27A-E3F9A5C7935A}" destId="{F4A7A176-4A3D-458C-A51F-3DCBEF0F270A}" srcOrd="2" destOrd="0" parTransId="{165A5F0B-4DEE-49E5-A4B0-D9F5747C3221}" sibTransId="{8A0788DC-A431-4B76-BA95-74D7F0F5F0DD}"/>
    <dgm:cxn modelId="{93F613F2-7F63-4E17-A00C-07C71F92B254}" type="presOf" srcId="{A6B43018-8221-47E8-B27A-E3F9A5C7935A}" destId="{4BDFF4AC-9A34-479B-9FC8-C50E39B362FE}" srcOrd="0" destOrd="0" presId="urn:microsoft.com/office/officeart/2005/8/layout/funnel1"/>
    <dgm:cxn modelId="{F9DD8322-E894-46C9-A913-AA3F8A805869}" type="presParOf" srcId="{4BDFF4AC-9A34-479B-9FC8-C50E39B362FE}" destId="{B31D9449-4900-4752-8507-AD9FDE28813B}" srcOrd="0" destOrd="0" presId="urn:microsoft.com/office/officeart/2005/8/layout/funnel1"/>
    <dgm:cxn modelId="{F23326E2-53DA-4B8A-BFC0-123ABF4D3191}" type="presParOf" srcId="{4BDFF4AC-9A34-479B-9FC8-C50E39B362FE}" destId="{A16B9FD0-9D62-40C1-A0E3-81E75C5853C3}" srcOrd="1" destOrd="0" presId="urn:microsoft.com/office/officeart/2005/8/layout/funnel1"/>
    <dgm:cxn modelId="{7AFB4355-EBC0-4F92-8EC0-96030389AC67}" type="presParOf" srcId="{4BDFF4AC-9A34-479B-9FC8-C50E39B362FE}" destId="{64882A6D-FBA0-4E89-9E92-C1623CD192ED}" srcOrd="2" destOrd="0" presId="urn:microsoft.com/office/officeart/2005/8/layout/funnel1"/>
    <dgm:cxn modelId="{13959828-0A70-40CE-B8D2-5C11059D9D48}" type="presParOf" srcId="{4BDFF4AC-9A34-479B-9FC8-C50E39B362FE}" destId="{5FCB65F1-3C94-42A4-89A1-2C5C0685B808}" srcOrd="3" destOrd="0" presId="urn:microsoft.com/office/officeart/2005/8/layout/funnel1"/>
    <dgm:cxn modelId="{CFB9242F-1164-46E2-870B-A39718765AF3}" type="presParOf" srcId="{4BDFF4AC-9A34-479B-9FC8-C50E39B362FE}" destId="{2A0F9F6E-319F-4B61-95C0-2CE75BE53FC3}" srcOrd="4" destOrd="0" presId="urn:microsoft.com/office/officeart/2005/8/layout/funnel1"/>
    <dgm:cxn modelId="{FB71F4D7-1235-4328-A847-F8AACEF9943D}" type="presParOf" srcId="{4BDFF4AC-9A34-479B-9FC8-C50E39B362FE}" destId="{5FB5AFFE-FBD3-4726-BFC5-E3D8F6D9497B}" srcOrd="5" destOrd="0" presId="urn:microsoft.com/office/officeart/2005/8/layout/funnel1"/>
    <dgm:cxn modelId="{EADB449C-AB1F-4CA6-99CC-F4018BF1A2D5}" type="presParOf" srcId="{4BDFF4AC-9A34-479B-9FC8-C50E39B362FE}" destId="{EA8C671E-82B1-4673-90E7-5559A164B23E}" srcOrd="6" destOrd="0" presId="urn:microsoft.com/office/officeart/2005/8/layout/funnel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1D9449-4900-4752-8507-AD9FDE28813B}">
      <dsp:nvSpPr>
        <dsp:cNvPr id="0" name=""/>
        <dsp:cNvSpPr/>
      </dsp:nvSpPr>
      <dsp:spPr>
        <a:xfrm>
          <a:off x="337945" y="22814"/>
          <a:ext cx="1018257" cy="353627"/>
        </a:xfrm>
        <a:prstGeom prst="ellipse">
          <a:avLst/>
        </a:prstGeom>
        <a:solidFill>
          <a:schemeClr val="accent3">
            <a:lumMod val="20000"/>
            <a:lumOff val="80000"/>
            <a:alpha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6B9FD0-9D62-40C1-A0E3-81E75C5853C3}">
      <dsp:nvSpPr>
        <dsp:cNvPr id="0" name=""/>
        <dsp:cNvSpPr/>
      </dsp:nvSpPr>
      <dsp:spPr>
        <a:xfrm>
          <a:off x="749984" y="888728"/>
          <a:ext cx="197336" cy="126295"/>
        </a:xfrm>
        <a:prstGeom prst="downArrow">
          <a:avLst/>
        </a:prstGeom>
        <a:solidFill>
          <a:srgbClr val="41817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882A6D-FBA0-4E89-9E92-C1623CD192ED}">
      <dsp:nvSpPr>
        <dsp:cNvPr id="0" name=""/>
        <dsp:cNvSpPr/>
      </dsp:nvSpPr>
      <dsp:spPr>
        <a:xfrm>
          <a:off x="152093" y="932778"/>
          <a:ext cx="1393118" cy="3507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Feature selection</a:t>
          </a:r>
        </a:p>
      </dsp:txBody>
      <dsp:txXfrm>
        <a:off x="152093" y="932778"/>
        <a:ext cx="1393118" cy="350775"/>
      </dsp:txXfrm>
    </dsp:sp>
    <dsp:sp modelId="{5FCB65F1-3C94-42A4-89A1-2C5C0685B808}">
      <dsp:nvSpPr>
        <dsp:cNvPr id="0" name=""/>
        <dsp:cNvSpPr/>
      </dsp:nvSpPr>
      <dsp:spPr>
        <a:xfrm>
          <a:off x="708148" y="403753"/>
          <a:ext cx="355206" cy="355206"/>
        </a:xfrm>
        <a:prstGeom prst="ellipse">
          <a:avLst/>
        </a:prstGeom>
        <a:solidFill>
          <a:srgbClr val="41817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Feature</a:t>
          </a:r>
        </a:p>
      </dsp:txBody>
      <dsp:txXfrm>
        <a:off x="760167" y="455772"/>
        <a:ext cx="251168" cy="251168"/>
      </dsp:txXfrm>
    </dsp:sp>
    <dsp:sp modelId="{2A0F9F6E-319F-4B61-95C0-2CE75BE53FC3}">
      <dsp:nvSpPr>
        <dsp:cNvPr id="0" name=""/>
        <dsp:cNvSpPr/>
      </dsp:nvSpPr>
      <dsp:spPr>
        <a:xfrm>
          <a:off x="453979" y="137269"/>
          <a:ext cx="355206" cy="355206"/>
        </a:xfrm>
        <a:prstGeom prst="ellipse">
          <a:avLst/>
        </a:prstGeom>
        <a:solidFill>
          <a:srgbClr val="41817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feature</a:t>
          </a:r>
        </a:p>
      </dsp:txBody>
      <dsp:txXfrm>
        <a:off x="505998" y="189288"/>
        <a:ext cx="251168" cy="251168"/>
      </dsp:txXfrm>
    </dsp:sp>
    <dsp:sp modelId="{5FB5AFFE-FBD3-4726-BFC5-E3D8F6D9497B}">
      <dsp:nvSpPr>
        <dsp:cNvPr id="0" name=""/>
        <dsp:cNvSpPr/>
      </dsp:nvSpPr>
      <dsp:spPr>
        <a:xfrm>
          <a:off x="817078" y="51389"/>
          <a:ext cx="355206" cy="355206"/>
        </a:xfrm>
        <a:prstGeom prst="ellipse">
          <a:avLst/>
        </a:prstGeom>
        <a:solidFill>
          <a:srgbClr val="41817E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" kern="1200" dirty="0"/>
            <a:t>feature</a:t>
          </a:r>
        </a:p>
      </dsp:txBody>
      <dsp:txXfrm>
        <a:off x="869097" y="103408"/>
        <a:ext cx="251168" cy="251168"/>
      </dsp:txXfrm>
    </dsp:sp>
    <dsp:sp modelId="{EA8C671E-82B1-4673-90E7-5559A164B23E}">
      <dsp:nvSpPr>
        <dsp:cNvPr id="0" name=""/>
        <dsp:cNvSpPr/>
      </dsp:nvSpPr>
      <dsp:spPr>
        <a:xfrm>
          <a:off x="296109" y="-20599"/>
          <a:ext cx="1105085" cy="884068"/>
        </a:xfrm>
        <a:prstGeom prst="funnel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bg1">
              <a:lumMod val="1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funnel1">
  <dgm:title val=""/>
  <dgm:desc val=""/>
  <dgm:catLst>
    <dgm:cat type="relationship" pri="2000"/>
    <dgm:cat type="process" pri="2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4"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1">
      <dgm:if name="Name2" axis="ch" ptType="node" func="cnt" op="equ" val="2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w" for="ch" forName="item1" refType="w" fact="0.35"/>
          <dgm:constr type="h" for="ch" forName="item1" refType="w" fact="0.35"/>
          <dgm:constr type="t" for="ch" forName="item1" refType="h" fact="0.05"/>
          <dgm:constr type="l" for="ch" forName="item1" refType="w" fact="0.125"/>
          <dgm:constr type="primFontSz" for="ch" forName="item1" op="equ" val="65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if>
      <dgm:else name="Name3">
        <dgm:constrLst>
          <dgm:constr type="w" for="ch" forName="ellipse" refType="w" fact="0.645"/>
          <dgm:constr type="h" for="ch" forName="ellipse" refType="h" fact="0.28"/>
          <dgm:constr type="t" for="ch" forName="ellipse" refType="w" fact="0.0275"/>
          <dgm:constr type="l" for="ch" forName="ellipse" refType="w" fact="0.0265"/>
          <dgm:constr type="w" for="ch" forName="arrow1" refType="w" fact="0.125"/>
          <dgm:constr type="h" for="ch" forName="arrow1" refType="h" fact="0.1"/>
          <dgm:constr type="t" for="ch" forName="arrow1" refType="h" fact="0.72"/>
          <dgm:constr type="l" for="ch" forName="arrow1" refType="w" fact="0.2875"/>
          <dgm:constr type="w" for="ch" forName="rectangle" refType="w" fact="0.6"/>
          <dgm:constr type="h" for="ch" forName="rectangle" refType="w" refFor="ch" refForName="rectangle" fact="0.25"/>
          <dgm:constr type="t" for="ch" forName="rectangle" refType="h" fact="0.8"/>
          <dgm:constr type="l" for="ch" forName="rectangle" refType="w" fact="0.05"/>
          <dgm:constr type="primFontSz" for="ch" forName="rectangle" val="65"/>
          <dgm:constr type="w" for="ch" forName="item1" refType="w" fact="0.225"/>
          <dgm:constr type="h" for="ch" forName="item1" refType="w" fact="0.225"/>
          <dgm:constr type="t" for="ch" forName="item1" refType="h" fact="0.336"/>
          <dgm:constr type="l" for="ch" forName="item1" refType="w" fact="0.261"/>
          <dgm:constr type="primFontSz" for="ch" forName="item1" val="65"/>
          <dgm:constr type="w" for="ch" forName="item2" refType="w" fact="0.225"/>
          <dgm:constr type="h" for="ch" forName="item2" refType="w" fact="0.225"/>
          <dgm:constr type="t" for="ch" forName="item2" refType="h" fact="0.125"/>
          <dgm:constr type="l" for="ch" forName="item2" refType="w" fact="0.1"/>
          <dgm:constr type="primFontSz" for="ch" forName="item2" refType="primFontSz" refFor="ch" refForName="item1" op="equ"/>
          <dgm:constr type="w" for="ch" forName="item3" refType="w" fact="0.225"/>
          <dgm:constr type="h" for="ch" forName="item3" refType="w" fact="0.225"/>
          <dgm:constr type="t" for="ch" forName="item3" refType="h" fact="0.057"/>
          <dgm:constr type="l" for="ch" forName="item3" refType="w" fact="0.33"/>
          <dgm:constr type="primFontSz" for="ch" forName="item3" refType="primFontSz" refFor="ch" refForName="item1" op="equ"/>
          <dgm:constr type="w" for="ch" forName="funnel" refType="w" fact="0.7"/>
          <dgm:constr type="h" for="ch" forName="funnel" refType="h" fact="0.7"/>
          <dgm:constr type="t" for="ch" forName="funnel"/>
          <dgm:constr type="l" for="ch" forName="funnel"/>
        </dgm:constrLst>
      </dgm:else>
    </dgm:choose>
    <dgm:ruleLst/>
    <dgm:choose name="Name4">
      <dgm:if name="Name5" axis="ch" ptType="node" func="cnt" op="gte" val="1">
        <dgm:layoutNode name="ellipse" styleLbl="tr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arrow1" styleLbl="fgShp">
          <dgm:alg type="sp"/>
          <dgm:shape xmlns:r="http://schemas.openxmlformats.org/officeDocument/2006/relationships" type="downArrow" r:blip="">
            <dgm:adjLst/>
          </dgm:shape>
          <dgm:presOf/>
          <dgm:constrLst/>
          <dgm:ruleLst/>
        </dgm:layoutNode>
        <dgm:layoutNode name="rectangle" styleLbl="revTx">
          <dgm:varLst>
            <dgm:bulletEnabled val="1"/>
          </dgm:varLst>
          <dgm:alg type="tx">
            <dgm:param type="txAnchorHorzCh" val="ctr"/>
          </dgm:alg>
          <dgm:shape xmlns:r="http://schemas.openxmlformats.org/officeDocument/2006/relationships" type="rect" r:blip="">
            <dgm:adjLst/>
          </dgm:shape>
          <dgm:choose name="Name6">
            <dgm:if name="Name7" axis="ch" ptType="node" func="cnt" op="equ" val="1">
              <dgm:presOf axis="ch desOrSelf" ptType="node node" st="1 1" cnt="1 0"/>
            </dgm:if>
            <dgm:if name="Name8" axis="ch" ptType="node" func="cnt" op="equ" val="2">
              <dgm:presOf axis="ch desOrSelf" ptType="node node" st="2 1" cnt="1 0"/>
            </dgm:if>
            <dgm:if name="Name9" axis="ch" ptType="node" func="cnt" op="equ" val="3">
              <dgm:presOf axis="ch desOrSelf" ptType="node node" st="3 1" cnt="1 0"/>
            </dgm:if>
            <dgm:else name="Name10">
              <dgm:presOf axis="ch desOrSelf" ptType="node node" st="4 1" cnt="1 0"/>
            </dgm:else>
          </dgm:choose>
          <dgm:constrLst/>
          <dgm:ruleLst>
            <dgm:rule type="primFontSz" val="5" fact="NaN" max="NaN"/>
          </dgm:ruleLst>
        </dgm:layoutNode>
        <dgm:forEach name="Name11" axis="ch" ptType="node" st="2" cnt="1">
          <dgm:layoutNode name="item1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2">
              <dgm:if name="Name13" axis="root ch" ptType="all node" func="cnt" op="equ" val="1">
                <dgm:presOf/>
              </dgm:if>
              <dgm:if name="Name14" axis="root ch" ptType="all node" func="cnt" op="equ" val="2">
                <dgm:presOf axis="root ch desOrSelf" ptType="all node node" st="1 1 1" cnt="0 1 0"/>
              </dgm:if>
              <dgm:if name="Name15" axis="root ch" ptType="all node" func="cnt" op="equ" val="3">
                <dgm:presOf axis="root ch desOrSelf" ptType="all node node" st="1 2 1" cnt="0 1 0"/>
              </dgm:if>
              <dgm:else name="Name16">
                <dgm:presOf axis="root ch desOrSelf" ptType="all node node" st="1 3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17" axis="ch" ptType="node" st="3" cnt="1">
          <dgm:layoutNode name="item2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18">
              <dgm:if name="Name19" axis="root ch" ptType="all node" func="cnt" op="equ" val="1">
                <dgm:presOf/>
              </dgm:if>
              <dgm:if name="Name20" axis="root ch" ptType="all node" func="cnt" op="equ" val="2">
                <dgm:presOf/>
              </dgm:if>
              <dgm:if name="Name21" axis="root ch" ptType="all node" func="cnt" op="equ" val="3">
                <dgm:presOf axis="root ch desOrSelf" ptType="all node node" st="1 1 1" cnt="0 1 0"/>
              </dgm:if>
              <dgm:else name="Name22">
                <dgm:presOf axis="root ch desOrSelf" ptType="all node node" st="1 2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forEach name="Name23" axis="ch" ptType="node" st="4" cnt="1">
          <dgm:layoutNode name="item3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4">
              <dgm:if name="Name25" axis="root ch" ptType="all node" func="cnt" op="equ" val="1">
                <dgm:presOf/>
              </dgm:if>
              <dgm:if name="Name26" axis="root ch" ptType="all node" func="cnt" op="equ" val="2">
                <dgm:presOf/>
              </dgm:if>
              <dgm:if name="Name27" axis="root ch" ptType="all node" func="cnt" op="equ" val="3">
                <dgm:presOf/>
              </dgm:if>
              <dgm:else name="Name28">
                <dgm:presOf axis="root ch desOrSelf" ptType="all node node" st="1 1 1" cnt="0 1 0"/>
              </dgm:else>
            </dgm:choose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  <dgm:layoutNode name="funnel" styleLbl="trAlignAcc1">
          <dgm:alg type="sp"/>
          <dgm:shape xmlns:r="http://schemas.openxmlformats.org/officeDocument/2006/relationships" type="funnel" r:blip="">
            <dgm:adjLst/>
          </dgm:shape>
          <dgm:presOf/>
          <dgm:constrLst/>
          <dgm:ruleLst/>
        </dgm:layoutNode>
      </dgm:if>
      <dgm:else name="Name2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DE67D8-492B-4C68-BECC-B5590B091299}" type="datetimeFigureOut">
              <a:rPr lang="en-US" smtClean="0"/>
              <a:t>2/21/23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F64F77-5C3F-4FD6-812C-88C294A8E3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08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19705" y="880364"/>
            <a:ext cx="9552589" cy="5740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115058" y="6498463"/>
            <a:ext cx="5645150" cy="153888"/>
          </a:xfrm>
        </p:spPr>
        <p:txBody>
          <a:bodyPr lIns="0" tIns="0" rIns="0" bIns="0"/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/>
              <a:t>Copyright</a:t>
            </a:r>
            <a:r>
              <a:rPr spc="114" dirty="0"/>
              <a:t> </a:t>
            </a:r>
            <a:r>
              <a:rPr spc="160" dirty="0"/>
              <a:t>©</a:t>
            </a:r>
            <a:r>
              <a:rPr spc="105" dirty="0"/>
              <a:t> </a:t>
            </a:r>
            <a:r>
              <a:rPr spc="-60" dirty="0"/>
              <a:t>202</a:t>
            </a:r>
            <a:r>
              <a:rPr lang="es-ES" spc="-60" dirty="0"/>
              <a:t>2</a:t>
            </a:r>
            <a:r>
              <a:rPr spc="-60" dirty="0"/>
              <a:t>,</a:t>
            </a:r>
            <a:r>
              <a:rPr spc="120" dirty="0"/>
              <a:t> </a:t>
            </a:r>
            <a:r>
              <a:rPr spc="-10" dirty="0"/>
              <a:t>Oracle</a:t>
            </a:r>
            <a:r>
              <a:rPr spc="125" dirty="0"/>
              <a:t> </a:t>
            </a:r>
            <a:r>
              <a:rPr spc="55" dirty="0"/>
              <a:t>and/or</a:t>
            </a:r>
            <a:r>
              <a:rPr spc="125" dirty="0"/>
              <a:t> </a:t>
            </a:r>
            <a:r>
              <a:rPr dirty="0"/>
              <a:t>its</a:t>
            </a:r>
            <a:r>
              <a:rPr spc="105" dirty="0"/>
              <a:t> </a:t>
            </a:r>
            <a:r>
              <a:rPr dirty="0"/>
              <a:t>affiliates</a:t>
            </a:r>
            <a:r>
              <a:rPr spc="500" dirty="0"/>
              <a:t> </a:t>
            </a:r>
            <a:r>
              <a:rPr spc="100" dirty="0"/>
              <a:t>|</a:t>
            </a:r>
            <a:r>
              <a:rPr spc="505" dirty="0"/>
              <a:t> </a:t>
            </a:r>
            <a:r>
              <a:rPr dirty="0"/>
              <a:t>Confidential:</a:t>
            </a:r>
            <a:r>
              <a:rPr spc="125" dirty="0"/>
              <a:t> </a:t>
            </a:r>
            <a:r>
              <a:rPr spc="-30" dirty="0"/>
              <a:t>I</a:t>
            </a:r>
            <a:r>
              <a:rPr spc="-55" dirty="0"/>
              <a:t>n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5" dirty="0"/>
              <a:t>r</a:t>
            </a:r>
            <a:r>
              <a:rPr spc="-25" dirty="0"/>
              <a:t>n</a:t>
            </a:r>
            <a:r>
              <a:rPr spc="-85" dirty="0"/>
              <a:t>a</a:t>
            </a:r>
            <a:r>
              <a:rPr spc="-15" dirty="0"/>
              <a:t>l</a:t>
            </a:r>
            <a:r>
              <a:rPr spc="210" dirty="0"/>
              <a:t>/</a:t>
            </a:r>
            <a:r>
              <a:rPr spc="-190" dirty="0"/>
              <a:t>R</a:t>
            </a:r>
            <a:r>
              <a:rPr spc="-85" dirty="0"/>
              <a:t>e</a:t>
            </a:r>
            <a:r>
              <a:rPr spc="-95" dirty="0"/>
              <a:t>s</a:t>
            </a:r>
            <a:r>
              <a:rPr spc="25" dirty="0"/>
              <a:t>t</a:t>
            </a:r>
            <a:r>
              <a:rPr spc="5" dirty="0"/>
              <a:t>r</a:t>
            </a:r>
            <a:r>
              <a:rPr dirty="0"/>
              <a:t>i</a:t>
            </a:r>
            <a:r>
              <a:rPr spc="-85" dirty="0"/>
              <a:t>c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-35" dirty="0"/>
              <a:t>d</a:t>
            </a:r>
            <a:r>
              <a:rPr spc="210" dirty="0"/>
              <a:t>/</a:t>
            </a:r>
            <a:r>
              <a:rPr spc="-85" dirty="0"/>
              <a:t>H</a:t>
            </a:r>
            <a:r>
              <a:rPr dirty="0"/>
              <a:t>i</a:t>
            </a:r>
            <a:r>
              <a:rPr spc="-50" dirty="0"/>
              <a:t>g</a:t>
            </a:r>
            <a:r>
              <a:rPr spc="-25" dirty="0"/>
              <a:t>h</a:t>
            </a:r>
            <a:r>
              <a:rPr spc="-15" dirty="0"/>
              <a:t>l</a:t>
            </a:r>
            <a:r>
              <a:rPr spc="-35" dirty="0"/>
              <a:t>y</a:t>
            </a:r>
            <a:r>
              <a:rPr spc="125" dirty="0"/>
              <a:t> </a:t>
            </a:r>
            <a:r>
              <a:rPr spc="-10" dirty="0"/>
              <a:t>Restricted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1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115058" y="6498463"/>
            <a:ext cx="5645150" cy="153888"/>
          </a:xfrm>
        </p:spPr>
        <p:txBody>
          <a:bodyPr lIns="0" tIns="0" rIns="0" bIns="0"/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/>
              <a:t>Copyright</a:t>
            </a:r>
            <a:r>
              <a:rPr spc="114" dirty="0"/>
              <a:t> </a:t>
            </a:r>
            <a:r>
              <a:rPr spc="160" dirty="0"/>
              <a:t>©</a:t>
            </a:r>
            <a:r>
              <a:rPr spc="105" dirty="0"/>
              <a:t> </a:t>
            </a:r>
            <a:r>
              <a:rPr spc="-60" dirty="0"/>
              <a:t>202</a:t>
            </a:r>
            <a:r>
              <a:rPr lang="es-ES" spc="-60" dirty="0"/>
              <a:t>2</a:t>
            </a:r>
            <a:r>
              <a:rPr spc="-60" dirty="0"/>
              <a:t>,</a:t>
            </a:r>
            <a:r>
              <a:rPr spc="120" dirty="0"/>
              <a:t> </a:t>
            </a:r>
            <a:r>
              <a:rPr spc="-10" dirty="0"/>
              <a:t>Oracle</a:t>
            </a:r>
            <a:r>
              <a:rPr spc="125" dirty="0"/>
              <a:t> </a:t>
            </a:r>
            <a:r>
              <a:rPr spc="55" dirty="0"/>
              <a:t>and/or</a:t>
            </a:r>
            <a:r>
              <a:rPr spc="125" dirty="0"/>
              <a:t> </a:t>
            </a:r>
            <a:r>
              <a:rPr dirty="0"/>
              <a:t>its</a:t>
            </a:r>
            <a:r>
              <a:rPr spc="105" dirty="0"/>
              <a:t> </a:t>
            </a:r>
            <a:r>
              <a:rPr dirty="0"/>
              <a:t>affiliates</a:t>
            </a:r>
            <a:r>
              <a:rPr spc="500" dirty="0"/>
              <a:t> </a:t>
            </a:r>
            <a:r>
              <a:rPr spc="100" dirty="0"/>
              <a:t>|</a:t>
            </a:r>
            <a:r>
              <a:rPr spc="505" dirty="0"/>
              <a:t> </a:t>
            </a:r>
            <a:r>
              <a:rPr dirty="0"/>
              <a:t>Confidential:</a:t>
            </a:r>
            <a:r>
              <a:rPr spc="125" dirty="0"/>
              <a:t> </a:t>
            </a:r>
            <a:r>
              <a:rPr spc="-30" dirty="0"/>
              <a:t>I</a:t>
            </a:r>
            <a:r>
              <a:rPr spc="-55" dirty="0"/>
              <a:t>n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5" dirty="0"/>
              <a:t>r</a:t>
            </a:r>
            <a:r>
              <a:rPr spc="-25" dirty="0"/>
              <a:t>n</a:t>
            </a:r>
            <a:r>
              <a:rPr spc="-85" dirty="0"/>
              <a:t>a</a:t>
            </a:r>
            <a:r>
              <a:rPr spc="-15" dirty="0"/>
              <a:t>l</a:t>
            </a:r>
            <a:r>
              <a:rPr spc="210" dirty="0"/>
              <a:t>/</a:t>
            </a:r>
            <a:r>
              <a:rPr spc="-190" dirty="0"/>
              <a:t>R</a:t>
            </a:r>
            <a:r>
              <a:rPr spc="-85" dirty="0"/>
              <a:t>e</a:t>
            </a:r>
            <a:r>
              <a:rPr spc="-95" dirty="0"/>
              <a:t>s</a:t>
            </a:r>
            <a:r>
              <a:rPr spc="25" dirty="0"/>
              <a:t>t</a:t>
            </a:r>
            <a:r>
              <a:rPr spc="5" dirty="0"/>
              <a:t>r</a:t>
            </a:r>
            <a:r>
              <a:rPr dirty="0"/>
              <a:t>i</a:t>
            </a:r>
            <a:r>
              <a:rPr spc="-85" dirty="0"/>
              <a:t>c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-35" dirty="0"/>
              <a:t>d</a:t>
            </a:r>
            <a:r>
              <a:rPr spc="210" dirty="0"/>
              <a:t>/</a:t>
            </a:r>
            <a:r>
              <a:rPr spc="-85" dirty="0"/>
              <a:t>H</a:t>
            </a:r>
            <a:r>
              <a:rPr dirty="0"/>
              <a:t>i</a:t>
            </a:r>
            <a:r>
              <a:rPr spc="-50" dirty="0"/>
              <a:t>g</a:t>
            </a:r>
            <a:r>
              <a:rPr spc="-25" dirty="0"/>
              <a:t>h</a:t>
            </a:r>
            <a:r>
              <a:rPr spc="-15" dirty="0"/>
              <a:t>l</a:t>
            </a:r>
            <a:r>
              <a:rPr spc="-35" dirty="0"/>
              <a:t>y</a:t>
            </a:r>
            <a:r>
              <a:rPr spc="125" dirty="0"/>
              <a:t> </a:t>
            </a:r>
            <a:r>
              <a:rPr spc="-10" dirty="0"/>
              <a:t>Restricted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2/21/23</a:t>
            </a:fld>
            <a:endParaRPr lang="en-US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1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1115058" y="6498463"/>
            <a:ext cx="5645150" cy="153888"/>
          </a:xfrm>
        </p:spPr>
        <p:txBody>
          <a:bodyPr lIns="0" tIns="0" rIns="0" bIns="0"/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/>
              <a:t>Copyright</a:t>
            </a:r>
            <a:r>
              <a:rPr spc="114" dirty="0"/>
              <a:t> </a:t>
            </a:r>
            <a:r>
              <a:rPr spc="160" dirty="0"/>
              <a:t>©</a:t>
            </a:r>
            <a:r>
              <a:rPr spc="105" dirty="0"/>
              <a:t> </a:t>
            </a:r>
            <a:r>
              <a:rPr spc="-60" dirty="0"/>
              <a:t>202</a:t>
            </a:r>
            <a:r>
              <a:rPr lang="es-ES" spc="-60" dirty="0"/>
              <a:t>2</a:t>
            </a:r>
            <a:r>
              <a:rPr spc="-60" dirty="0"/>
              <a:t>,</a:t>
            </a:r>
            <a:r>
              <a:rPr spc="120" dirty="0"/>
              <a:t> </a:t>
            </a:r>
            <a:r>
              <a:rPr spc="-10" dirty="0"/>
              <a:t>Oracle</a:t>
            </a:r>
            <a:r>
              <a:rPr spc="125" dirty="0"/>
              <a:t> </a:t>
            </a:r>
            <a:r>
              <a:rPr spc="55" dirty="0"/>
              <a:t>and/or</a:t>
            </a:r>
            <a:r>
              <a:rPr spc="125" dirty="0"/>
              <a:t> </a:t>
            </a:r>
            <a:r>
              <a:rPr dirty="0"/>
              <a:t>its</a:t>
            </a:r>
            <a:r>
              <a:rPr spc="105" dirty="0"/>
              <a:t> </a:t>
            </a:r>
            <a:r>
              <a:rPr dirty="0"/>
              <a:t>affiliates</a:t>
            </a:r>
            <a:r>
              <a:rPr spc="500" dirty="0"/>
              <a:t> </a:t>
            </a:r>
            <a:r>
              <a:rPr spc="100" dirty="0"/>
              <a:t>|</a:t>
            </a:r>
            <a:r>
              <a:rPr spc="505" dirty="0"/>
              <a:t> </a:t>
            </a:r>
            <a:r>
              <a:rPr dirty="0"/>
              <a:t>Confidential:</a:t>
            </a:r>
            <a:r>
              <a:rPr spc="125" dirty="0"/>
              <a:t> </a:t>
            </a:r>
            <a:r>
              <a:rPr spc="-30" dirty="0"/>
              <a:t>I</a:t>
            </a:r>
            <a:r>
              <a:rPr spc="-55" dirty="0"/>
              <a:t>n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5" dirty="0"/>
              <a:t>r</a:t>
            </a:r>
            <a:r>
              <a:rPr spc="-25" dirty="0"/>
              <a:t>n</a:t>
            </a:r>
            <a:r>
              <a:rPr spc="-85" dirty="0"/>
              <a:t>a</a:t>
            </a:r>
            <a:r>
              <a:rPr spc="-15" dirty="0"/>
              <a:t>l</a:t>
            </a:r>
            <a:r>
              <a:rPr spc="210" dirty="0"/>
              <a:t>/</a:t>
            </a:r>
            <a:r>
              <a:rPr spc="-190" dirty="0"/>
              <a:t>R</a:t>
            </a:r>
            <a:r>
              <a:rPr spc="-85" dirty="0"/>
              <a:t>e</a:t>
            </a:r>
            <a:r>
              <a:rPr spc="-95" dirty="0"/>
              <a:t>s</a:t>
            </a:r>
            <a:r>
              <a:rPr spc="25" dirty="0"/>
              <a:t>t</a:t>
            </a:r>
            <a:r>
              <a:rPr spc="5" dirty="0"/>
              <a:t>r</a:t>
            </a:r>
            <a:r>
              <a:rPr dirty="0"/>
              <a:t>i</a:t>
            </a:r>
            <a:r>
              <a:rPr spc="-85" dirty="0"/>
              <a:t>c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-35" dirty="0"/>
              <a:t>d</a:t>
            </a:r>
            <a:r>
              <a:rPr spc="210" dirty="0"/>
              <a:t>/</a:t>
            </a:r>
            <a:r>
              <a:rPr spc="-85" dirty="0"/>
              <a:t>H</a:t>
            </a:r>
            <a:r>
              <a:rPr dirty="0"/>
              <a:t>i</a:t>
            </a:r>
            <a:r>
              <a:rPr spc="-50" dirty="0"/>
              <a:t>g</a:t>
            </a:r>
            <a:r>
              <a:rPr spc="-25" dirty="0"/>
              <a:t>h</a:t>
            </a:r>
            <a:r>
              <a:rPr spc="-15" dirty="0"/>
              <a:t>l</a:t>
            </a:r>
            <a:r>
              <a:rPr spc="-35" dirty="0"/>
              <a:t>y</a:t>
            </a:r>
            <a:r>
              <a:rPr spc="125" dirty="0"/>
              <a:t> </a:t>
            </a:r>
            <a:r>
              <a:rPr spc="-10" dirty="0"/>
              <a:t>Restricted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1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1115058" y="6498463"/>
            <a:ext cx="5645150" cy="153888"/>
          </a:xfrm>
        </p:spPr>
        <p:txBody>
          <a:bodyPr lIns="0" tIns="0" rIns="0" bIns="0"/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/>
              <a:t>Copyright</a:t>
            </a:r>
            <a:r>
              <a:rPr spc="114" dirty="0"/>
              <a:t> </a:t>
            </a:r>
            <a:r>
              <a:rPr spc="160" dirty="0"/>
              <a:t>©</a:t>
            </a:r>
            <a:r>
              <a:rPr spc="105" dirty="0"/>
              <a:t> </a:t>
            </a:r>
            <a:r>
              <a:rPr spc="-60" dirty="0"/>
              <a:t>202</a:t>
            </a:r>
            <a:r>
              <a:rPr lang="es-ES" spc="-60" dirty="0"/>
              <a:t>2</a:t>
            </a:r>
            <a:r>
              <a:rPr spc="-60" dirty="0"/>
              <a:t>,</a:t>
            </a:r>
            <a:r>
              <a:rPr spc="120" dirty="0"/>
              <a:t> </a:t>
            </a:r>
            <a:r>
              <a:rPr spc="-10" dirty="0"/>
              <a:t>Oracle</a:t>
            </a:r>
            <a:r>
              <a:rPr spc="125" dirty="0"/>
              <a:t> </a:t>
            </a:r>
            <a:r>
              <a:rPr spc="55" dirty="0"/>
              <a:t>and/or</a:t>
            </a:r>
            <a:r>
              <a:rPr spc="125" dirty="0"/>
              <a:t> </a:t>
            </a:r>
            <a:r>
              <a:rPr dirty="0"/>
              <a:t>its</a:t>
            </a:r>
            <a:r>
              <a:rPr spc="105" dirty="0"/>
              <a:t> </a:t>
            </a:r>
            <a:r>
              <a:rPr dirty="0"/>
              <a:t>affiliates</a:t>
            </a:r>
            <a:r>
              <a:rPr spc="500" dirty="0"/>
              <a:t> </a:t>
            </a:r>
            <a:r>
              <a:rPr spc="100" dirty="0"/>
              <a:t>|</a:t>
            </a:r>
            <a:r>
              <a:rPr spc="505" dirty="0"/>
              <a:t> </a:t>
            </a:r>
            <a:r>
              <a:rPr dirty="0"/>
              <a:t>Confidential:</a:t>
            </a:r>
            <a:r>
              <a:rPr spc="125" dirty="0"/>
              <a:t> </a:t>
            </a:r>
            <a:r>
              <a:rPr spc="-30" dirty="0"/>
              <a:t>I</a:t>
            </a:r>
            <a:r>
              <a:rPr spc="-55" dirty="0"/>
              <a:t>n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5" dirty="0"/>
              <a:t>r</a:t>
            </a:r>
            <a:r>
              <a:rPr spc="-25" dirty="0"/>
              <a:t>n</a:t>
            </a:r>
            <a:r>
              <a:rPr spc="-85" dirty="0"/>
              <a:t>a</a:t>
            </a:r>
            <a:r>
              <a:rPr spc="-15" dirty="0"/>
              <a:t>l</a:t>
            </a:r>
            <a:r>
              <a:rPr spc="210" dirty="0"/>
              <a:t>/</a:t>
            </a:r>
            <a:r>
              <a:rPr spc="-190" dirty="0"/>
              <a:t>R</a:t>
            </a:r>
            <a:r>
              <a:rPr spc="-85" dirty="0"/>
              <a:t>e</a:t>
            </a:r>
            <a:r>
              <a:rPr spc="-95" dirty="0"/>
              <a:t>s</a:t>
            </a:r>
            <a:r>
              <a:rPr spc="25" dirty="0"/>
              <a:t>t</a:t>
            </a:r>
            <a:r>
              <a:rPr spc="5" dirty="0"/>
              <a:t>r</a:t>
            </a:r>
            <a:r>
              <a:rPr dirty="0"/>
              <a:t>i</a:t>
            </a:r>
            <a:r>
              <a:rPr spc="-85" dirty="0"/>
              <a:t>c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-35" dirty="0"/>
              <a:t>d</a:t>
            </a:r>
            <a:r>
              <a:rPr spc="210" dirty="0"/>
              <a:t>/</a:t>
            </a:r>
            <a:r>
              <a:rPr spc="-85" dirty="0"/>
              <a:t>H</a:t>
            </a:r>
            <a:r>
              <a:rPr dirty="0"/>
              <a:t>i</a:t>
            </a:r>
            <a:r>
              <a:rPr spc="-50" dirty="0"/>
              <a:t>g</a:t>
            </a:r>
            <a:r>
              <a:rPr spc="-25" dirty="0"/>
              <a:t>h</a:t>
            </a:r>
            <a:r>
              <a:rPr spc="-15" dirty="0"/>
              <a:t>l</a:t>
            </a:r>
            <a:r>
              <a:rPr spc="-35" dirty="0"/>
              <a:t>y</a:t>
            </a:r>
            <a:r>
              <a:rPr spc="125" dirty="0"/>
              <a:t> </a:t>
            </a:r>
            <a:r>
              <a:rPr spc="-10" dirty="0"/>
              <a:t>Restricted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1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1115058" y="6498463"/>
            <a:ext cx="5645150" cy="153888"/>
          </a:xfrm>
        </p:spPr>
        <p:txBody>
          <a:bodyPr lIns="0" tIns="0" rIns="0" bIns="0"/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/>
              <a:t>Copyright</a:t>
            </a:r>
            <a:r>
              <a:rPr spc="114" dirty="0"/>
              <a:t> </a:t>
            </a:r>
            <a:r>
              <a:rPr spc="160" dirty="0"/>
              <a:t>©</a:t>
            </a:r>
            <a:r>
              <a:rPr spc="105" dirty="0"/>
              <a:t> </a:t>
            </a:r>
            <a:r>
              <a:rPr spc="-60" dirty="0"/>
              <a:t>202</a:t>
            </a:r>
            <a:r>
              <a:rPr lang="es-ES" spc="-60" dirty="0"/>
              <a:t>2</a:t>
            </a:r>
            <a:r>
              <a:rPr spc="-60" dirty="0"/>
              <a:t>,</a:t>
            </a:r>
            <a:r>
              <a:rPr spc="120" dirty="0"/>
              <a:t> </a:t>
            </a:r>
            <a:r>
              <a:rPr spc="-10" dirty="0"/>
              <a:t>Oracle</a:t>
            </a:r>
            <a:r>
              <a:rPr spc="125" dirty="0"/>
              <a:t> </a:t>
            </a:r>
            <a:r>
              <a:rPr spc="55" dirty="0"/>
              <a:t>and/or</a:t>
            </a:r>
            <a:r>
              <a:rPr spc="125" dirty="0"/>
              <a:t> </a:t>
            </a:r>
            <a:r>
              <a:rPr dirty="0"/>
              <a:t>its</a:t>
            </a:r>
            <a:r>
              <a:rPr spc="105" dirty="0"/>
              <a:t> </a:t>
            </a:r>
            <a:r>
              <a:rPr dirty="0"/>
              <a:t>affiliates</a:t>
            </a:r>
            <a:r>
              <a:rPr spc="500" dirty="0"/>
              <a:t> </a:t>
            </a:r>
            <a:r>
              <a:rPr spc="100" dirty="0"/>
              <a:t>|</a:t>
            </a:r>
            <a:r>
              <a:rPr spc="505" dirty="0"/>
              <a:t> </a:t>
            </a:r>
            <a:r>
              <a:rPr dirty="0"/>
              <a:t>Confidential:</a:t>
            </a:r>
            <a:r>
              <a:rPr spc="125" dirty="0"/>
              <a:t> </a:t>
            </a:r>
            <a:r>
              <a:rPr spc="-30" dirty="0"/>
              <a:t>I</a:t>
            </a:r>
            <a:r>
              <a:rPr spc="-55" dirty="0"/>
              <a:t>n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5" dirty="0"/>
              <a:t>r</a:t>
            </a:r>
            <a:r>
              <a:rPr spc="-25" dirty="0"/>
              <a:t>n</a:t>
            </a:r>
            <a:r>
              <a:rPr spc="-85" dirty="0"/>
              <a:t>a</a:t>
            </a:r>
            <a:r>
              <a:rPr spc="-15" dirty="0"/>
              <a:t>l</a:t>
            </a:r>
            <a:r>
              <a:rPr spc="210" dirty="0"/>
              <a:t>/</a:t>
            </a:r>
            <a:r>
              <a:rPr spc="-190" dirty="0"/>
              <a:t>R</a:t>
            </a:r>
            <a:r>
              <a:rPr spc="-85" dirty="0"/>
              <a:t>e</a:t>
            </a:r>
            <a:r>
              <a:rPr spc="-95" dirty="0"/>
              <a:t>s</a:t>
            </a:r>
            <a:r>
              <a:rPr spc="25" dirty="0"/>
              <a:t>t</a:t>
            </a:r>
            <a:r>
              <a:rPr spc="5" dirty="0"/>
              <a:t>r</a:t>
            </a:r>
            <a:r>
              <a:rPr dirty="0"/>
              <a:t>i</a:t>
            </a:r>
            <a:r>
              <a:rPr spc="-85" dirty="0"/>
              <a:t>c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-35" dirty="0"/>
              <a:t>d</a:t>
            </a:r>
            <a:r>
              <a:rPr spc="210" dirty="0"/>
              <a:t>/</a:t>
            </a:r>
            <a:r>
              <a:rPr spc="-85" dirty="0"/>
              <a:t>H</a:t>
            </a:r>
            <a:r>
              <a:rPr dirty="0"/>
              <a:t>i</a:t>
            </a:r>
            <a:r>
              <a:rPr spc="-50" dirty="0"/>
              <a:t>g</a:t>
            </a:r>
            <a:r>
              <a:rPr spc="-25" dirty="0"/>
              <a:t>h</a:t>
            </a:r>
            <a:r>
              <a:rPr spc="-15" dirty="0"/>
              <a:t>l</a:t>
            </a:r>
            <a:r>
              <a:rPr spc="-35" dirty="0"/>
              <a:t>y</a:t>
            </a:r>
            <a:r>
              <a:rPr spc="125" dirty="0"/>
              <a:t> </a:t>
            </a:r>
            <a:r>
              <a:rPr spc="-10" dirty="0"/>
              <a:t>Restricted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1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7999"/>
                </a:lnTo>
                <a:lnTo>
                  <a:pt x="12192000" y="6857999"/>
                </a:lnTo>
                <a:lnTo>
                  <a:pt x="12192000" y="0"/>
                </a:lnTo>
                <a:close/>
              </a:path>
            </a:pathLst>
          </a:custGeom>
          <a:solidFill>
            <a:srgbClr val="00206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31128" y="900683"/>
            <a:ext cx="10529742" cy="1092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06425" y="1178052"/>
            <a:ext cx="11579148" cy="2019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000" b="0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115058" y="6498463"/>
            <a:ext cx="5645150" cy="1538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/>
              <a:t>Copyright</a:t>
            </a:r>
            <a:r>
              <a:rPr spc="114" dirty="0"/>
              <a:t> </a:t>
            </a:r>
            <a:r>
              <a:rPr spc="160" dirty="0"/>
              <a:t>©</a:t>
            </a:r>
            <a:r>
              <a:rPr spc="105" dirty="0"/>
              <a:t> </a:t>
            </a:r>
            <a:r>
              <a:rPr spc="-60" dirty="0"/>
              <a:t>202</a:t>
            </a:r>
            <a:r>
              <a:rPr lang="es-ES" spc="-60" dirty="0"/>
              <a:t>2</a:t>
            </a:r>
            <a:r>
              <a:rPr spc="-60" dirty="0"/>
              <a:t>,</a:t>
            </a:r>
            <a:r>
              <a:rPr spc="120" dirty="0"/>
              <a:t> </a:t>
            </a:r>
            <a:r>
              <a:rPr spc="-10" dirty="0"/>
              <a:t>Oracle</a:t>
            </a:r>
            <a:r>
              <a:rPr spc="125" dirty="0"/>
              <a:t> </a:t>
            </a:r>
            <a:r>
              <a:rPr spc="55" dirty="0"/>
              <a:t>and/or</a:t>
            </a:r>
            <a:r>
              <a:rPr spc="125" dirty="0"/>
              <a:t> </a:t>
            </a:r>
            <a:r>
              <a:rPr dirty="0"/>
              <a:t>its</a:t>
            </a:r>
            <a:r>
              <a:rPr spc="105" dirty="0"/>
              <a:t> </a:t>
            </a:r>
            <a:r>
              <a:rPr dirty="0"/>
              <a:t>affiliates</a:t>
            </a:r>
            <a:r>
              <a:rPr spc="500" dirty="0"/>
              <a:t> </a:t>
            </a:r>
            <a:r>
              <a:rPr spc="100" dirty="0"/>
              <a:t>|</a:t>
            </a:r>
            <a:r>
              <a:rPr spc="505" dirty="0"/>
              <a:t> </a:t>
            </a:r>
            <a:r>
              <a:rPr dirty="0"/>
              <a:t>Confidential:</a:t>
            </a:r>
            <a:r>
              <a:rPr spc="125" dirty="0"/>
              <a:t> </a:t>
            </a:r>
            <a:r>
              <a:rPr spc="-30" dirty="0"/>
              <a:t>I</a:t>
            </a:r>
            <a:r>
              <a:rPr spc="-55" dirty="0"/>
              <a:t>n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5" dirty="0"/>
              <a:t>r</a:t>
            </a:r>
            <a:r>
              <a:rPr spc="-25" dirty="0"/>
              <a:t>n</a:t>
            </a:r>
            <a:r>
              <a:rPr spc="-85" dirty="0"/>
              <a:t>a</a:t>
            </a:r>
            <a:r>
              <a:rPr spc="-15" dirty="0"/>
              <a:t>l</a:t>
            </a:r>
            <a:r>
              <a:rPr spc="210" dirty="0"/>
              <a:t>/</a:t>
            </a:r>
            <a:r>
              <a:rPr spc="-190" dirty="0"/>
              <a:t>R</a:t>
            </a:r>
            <a:r>
              <a:rPr spc="-85" dirty="0"/>
              <a:t>e</a:t>
            </a:r>
            <a:r>
              <a:rPr spc="-95" dirty="0"/>
              <a:t>s</a:t>
            </a:r>
            <a:r>
              <a:rPr spc="25" dirty="0"/>
              <a:t>t</a:t>
            </a:r>
            <a:r>
              <a:rPr spc="5" dirty="0"/>
              <a:t>r</a:t>
            </a:r>
            <a:r>
              <a:rPr dirty="0"/>
              <a:t>i</a:t>
            </a:r>
            <a:r>
              <a:rPr spc="-85" dirty="0"/>
              <a:t>c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-35" dirty="0"/>
              <a:t>d</a:t>
            </a:r>
            <a:r>
              <a:rPr spc="210" dirty="0"/>
              <a:t>/</a:t>
            </a:r>
            <a:r>
              <a:rPr spc="-85" dirty="0"/>
              <a:t>H</a:t>
            </a:r>
            <a:r>
              <a:rPr dirty="0"/>
              <a:t>i</a:t>
            </a:r>
            <a:r>
              <a:rPr spc="-50" dirty="0"/>
              <a:t>g</a:t>
            </a:r>
            <a:r>
              <a:rPr spc="-25" dirty="0"/>
              <a:t>h</a:t>
            </a:r>
            <a:r>
              <a:rPr spc="-15" dirty="0"/>
              <a:t>l</a:t>
            </a:r>
            <a:r>
              <a:rPr spc="-35" dirty="0"/>
              <a:t>y</a:t>
            </a:r>
            <a:r>
              <a:rPr spc="125" dirty="0"/>
              <a:t> </a:t>
            </a:r>
            <a:r>
              <a:rPr spc="-10" dirty="0"/>
              <a:t>Restricted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3900" y="6498463"/>
            <a:ext cx="233680" cy="1911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000" b="0" i="0">
                <a:solidFill>
                  <a:srgbClr val="8B8580"/>
                </a:solidFill>
                <a:latin typeface="Arial Unicode MS"/>
                <a:cs typeface="Arial Unicode MS"/>
              </a:defRPr>
            </a:lvl1pPr>
          </a:lstStyle>
          <a:p>
            <a:pPr marL="38100">
              <a:lnSpc>
                <a:spcPct val="100000"/>
              </a:lnSpc>
              <a:spcBef>
                <a:spcPts val="150"/>
              </a:spcBef>
            </a:pPr>
            <a:fld id="{81D60167-4931-47E6-BA6A-407CBD079E47}" type="slidenum">
              <a:rPr spc="-25" dirty="0"/>
              <a:t>‹#›</a:t>
            </a:fld>
            <a:endParaRPr spc="-25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6.jpeg"/><Relationship Id="rId7" Type="http://schemas.openxmlformats.org/officeDocument/2006/relationships/diagramLayout" Target="../diagrams/layout1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diagramData" Target="../diagrams/data1.xml"/><Relationship Id="rId5" Type="http://schemas.openxmlformats.org/officeDocument/2006/relationships/image" Target="../media/image17.png"/><Relationship Id="rId10" Type="http://schemas.microsoft.com/office/2007/relationships/diagramDrawing" Target="../diagrams/drawing1.xml"/><Relationship Id="rId4" Type="http://schemas.openxmlformats.org/officeDocument/2006/relationships/image" Target="../media/image8.png"/><Relationship Id="rId9" Type="http://schemas.openxmlformats.org/officeDocument/2006/relationships/diagramColors" Target="../diagrams/colors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177192" y="4198620"/>
            <a:ext cx="6290408" cy="9977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>
                <a:latin typeface="Georgia"/>
                <a:cs typeface="Georgia"/>
              </a:rPr>
              <a:t>Gaming</a:t>
            </a:r>
            <a:r>
              <a:rPr spc="-10" dirty="0">
                <a:latin typeface="Georgia"/>
                <a:cs typeface="Georgia"/>
              </a:rPr>
              <a:t> </a:t>
            </a:r>
            <a:r>
              <a:rPr dirty="0">
                <a:latin typeface="Georgia"/>
                <a:cs typeface="Georgia"/>
              </a:rPr>
              <a:t>Sentiment</a:t>
            </a:r>
            <a:r>
              <a:rPr spc="-10" dirty="0">
                <a:latin typeface="Georgia"/>
                <a:cs typeface="Georgia"/>
              </a:rPr>
              <a:t> </a:t>
            </a:r>
            <a:r>
              <a:rPr spc="-10" dirty="0" err="1">
                <a:latin typeface="Georgia"/>
                <a:cs typeface="Georgia"/>
              </a:rPr>
              <a:t>Analy</a:t>
            </a:r>
            <a:r>
              <a:rPr lang="es-ES" spc="-10" dirty="0">
                <a:latin typeface="Georgia"/>
                <a:cs typeface="Georgia"/>
              </a:rPr>
              <a:t>tics </a:t>
            </a:r>
            <a:r>
              <a:rPr lang="en-ES" spc="-10">
                <a:latin typeface="Georgia"/>
                <a:cs typeface="Georgia"/>
              </a:rPr>
              <a:t>Architecture</a:t>
            </a:r>
            <a:endParaRPr spc="-10" dirty="0">
              <a:latin typeface="Georgia"/>
              <a:cs typeface="Georgia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181860" y="6487012"/>
            <a:ext cx="473459" cy="30064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92786" y="3057651"/>
            <a:ext cx="7060614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s-ES" sz="4000" spc="-140" dirty="0" err="1">
                <a:latin typeface="Arial Unicode MS"/>
                <a:cs typeface="Arial Unicode MS"/>
              </a:rPr>
              <a:t>Ingesting</a:t>
            </a:r>
            <a:r>
              <a:rPr lang="es-ES" sz="4000" spc="-140" dirty="0">
                <a:latin typeface="Arial Unicode MS"/>
                <a:cs typeface="Arial Unicode MS"/>
              </a:rPr>
              <a:t> </a:t>
            </a:r>
            <a:r>
              <a:rPr lang="es-ES" sz="4000" spc="-140" dirty="0" err="1">
                <a:latin typeface="Arial Unicode MS"/>
                <a:cs typeface="Arial Unicode MS"/>
              </a:rPr>
              <a:t>any</a:t>
            </a:r>
            <a:r>
              <a:rPr lang="es-ES" sz="4000" spc="-140" dirty="0">
                <a:latin typeface="Arial Unicode MS"/>
                <a:cs typeface="Arial Unicode MS"/>
              </a:rPr>
              <a:t> data </a:t>
            </a:r>
            <a:r>
              <a:rPr lang="es-ES" sz="4000" spc="-140" dirty="0" err="1">
                <a:latin typeface="Arial Unicode MS"/>
                <a:cs typeface="Arial Unicode MS"/>
              </a:rPr>
              <a:t>sources</a:t>
            </a:r>
            <a:endParaRPr sz="4000" dirty="0">
              <a:latin typeface="Arial Unicode MS"/>
              <a:cs typeface="Arial Unicode M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81860" y="6487012"/>
            <a:ext cx="473459" cy="300646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1115058" y="6498463"/>
            <a:ext cx="5645150" cy="17312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/>
              <a:t>Copyright</a:t>
            </a:r>
            <a:r>
              <a:rPr spc="114" dirty="0"/>
              <a:t> </a:t>
            </a:r>
            <a:r>
              <a:rPr spc="160" dirty="0"/>
              <a:t>©</a:t>
            </a:r>
            <a:r>
              <a:rPr spc="105" dirty="0"/>
              <a:t> </a:t>
            </a:r>
            <a:r>
              <a:rPr spc="-60" dirty="0"/>
              <a:t>202</a:t>
            </a:r>
            <a:r>
              <a:rPr lang="es-ES" spc="-60" dirty="0"/>
              <a:t>2</a:t>
            </a:r>
            <a:r>
              <a:rPr spc="-60" dirty="0"/>
              <a:t>,</a:t>
            </a:r>
            <a:r>
              <a:rPr spc="120" dirty="0"/>
              <a:t> </a:t>
            </a:r>
            <a:r>
              <a:rPr lang="en-US" dirty="0"/>
              <a:t>Oracle and Sony </a:t>
            </a:r>
            <a:r>
              <a:rPr lang="en-US" dirty="0" err="1"/>
              <a:t>Playstation</a:t>
            </a:r>
            <a:r>
              <a:rPr lang="en-US" dirty="0"/>
              <a:t> </a:t>
            </a:r>
            <a:endParaRPr spc="-10" dirty="0"/>
          </a:p>
        </p:txBody>
      </p:sp>
    </p:spTree>
    <p:extLst>
      <p:ext uri="{BB962C8B-B14F-4D97-AF65-F5344CB8AC3E}">
        <p14:creationId xmlns:p14="http://schemas.microsoft.com/office/powerpoint/2010/main" val="1673556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F19134-40EF-DFF0-F622-66F8CE4A4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400"/>
            <a:ext cx="10529742" cy="492443"/>
          </a:xfrm>
        </p:spPr>
        <p:txBody>
          <a:bodyPr/>
          <a:lstStyle/>
          <a:p>
            <a:r>
              <a:rPr lang="en-ES" dirty="0"/>
              <a:t>High Level Architecture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C6EB345-42A0-8173-DAC5-D04BEC307212}"/>
              </a:ext>
            </a:extLst>
          </p:cNvPr>
          <p:cNvSpPr/>
          <p:nvPr/>
        </p:nvSpPr>
        <p:spPr>
          <a:xfrm>
            <a:off x="0" y="868158"/>
            <a:ext cx="12192000" cy="568504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>
              <a:latin typeface="Oracle Sans Ultra Light" panose="020B0303020204020204" pitchFamily="34" charset="0"/>
              <a:cs typeface="Oracle Sans Ultra Light" panose="020B0303020204020204" pitchFamily="34" charset="0"/>
            </a:endParaRPr>
          </a:p>
        </p:txBody>
      </p:sp>
      <p:pic>
        <p:nvPicPr>
          <p:cNvPr id="52" name="object 41">
            <a:extLst>
              <a:ext uri="{FF2B5EF4-FFF2-40B4-BE49-F238E27FC236}">
                <a16:creationId xmlns:a16="http://schemas.microsoft.com/office/drawing/2014/main" id="{AA5042F2-7BF0-0B22-F125-814EC599B71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79575" y="1929926"/>
            <a:ext cx="467714" cy="415746"/>
          </a:xfrm>
          <a:prstGeom prst="rect">
            <a:avLst/>
          </a:prstGeom>
        </p:spPr>
      </p:pic>
      <p:pic>
        <p:nvPicPr>
          <p:cNvPr id="53" name="Picture 4" descr="Twitch Logo PNG, Twitch Logo Transparent Background - FreeIconsPNG">
            <a:extLst>
              <a:ext uri="{FF2B5EF4-FFF2-40B4-BE49-F238E27FC236}">
                <a16:creationId xmlns:a16="http://schemas.microsoft.com/office/drawing/2014/main" id="{56BA295E-C04B-18AF-9C7A-6139EB621D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68" y="2456595"/>
            <a:ext cx="865587" cy="53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Picture 6">
            <a:extLst>
              <a:ext uri="{FF2B5EF4-FFF2-40B4-BE49-F238E27FC236}">
                <a16:creationId xmlns:a16="http://schemas.microsoft.com/office/drawing/2014/main" id="{F98A8541-4FD2-D3D6-3EF6-C11CD4C12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686" y="3300669"/>
            <a:ext cx="532877" cy="53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5" name="Picture 8" descr="download icon tiktok svg eps png psd ai vector free #download #logo #tiktok  #svg #eps #psd #ai #vector #color #f… | Instagram logo, New instagram logo,  Youtube logo">
            <a:extLst>
              <a:ext uri="{FF2B5EF4-FFF2-40B4-BE49-F238E27FC236}">
                <a16:creationId xmlns:a16="http://schemas.microsoft.com/office/drawing/2014/main" id="{742A079B-3ABC-7DF2-77DD-DA53D0B83D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443" y="4091565"/>
            <a:ext cx="532877" cy="53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6" name="Picture 10" descr="Facebook F Logo Png Transparent Background - Logo Facebook Png PNG Image |  Transparent PNG Free Download on SeekPNG">
            <a:extLst>
              <a:ext uri="{FF2B5EF4-FFF2-40B4-BE49-F238E27FC236}">
                <a16:creationId xmlns:a16="http://schemas.microsoft.com/office/drawing/2014/main" id="{ACB54DBA-560F-01ED-1DEF-B016C626F3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682" y="4772561"/>
            <a:ext cx="846884" cy="64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82D7FA9F-8709-679A-6B6B-9ABE539473E6}"/>
              </a:ext>
            </a:extLst>
          </p:cNvPr>
          <p:cNvSpPr txBox="1"/>
          <p:nvPr/>
        </p:nvSpPr>
        <p:spPr>
          <a:xfrm>
            <a:off x="479575" y="5424989"/>
            <a:ext cx="1266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…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5169EC3-F075-1969-C6FC-F041ABFF7ED0}"/>
              </a:ext>
            </a:extLst>
          </p:cNvPr>
          <p:cNvSpPr/>
          <p:nvPr/>
        </p:nvSpPr>
        <p:spPr>
          <a:xfrm>
            <a:off x="2818503" y="1929926"/>
            <a:ext cx="1204857" cy="415746"/>
          </a:xfrm>
          <a:prstGeom prst="rect">
            <a:avLst/>
          </a:prstGeom>
          <a:solidFill>
            <a:srgbClr val="2C596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Twitter Agent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A9B9BF6-CC3F-605A-094A-8FB1CF3551F1}"/>
              </a:ext>
            </a:extLst>
          </p:cNvPr>
          <p:cNvSpPr/>
          <p:nvPr/>
        </p:nvSpPr>
        <p:spPr>
          <a:xfrm>
            <a:off x="2818503" y="2550145"/>
            <a:ext cx="1204857" cy="415746"/>
          </a:xfrm>
          <a:prstGeom prst="rect">
            <a:avLst/>
          </a:prstGeom>
          <a:solidFill>
            <a:srgbClr val="2C596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Twitch Agent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7FA1F9C-339A-86E0-F6AB-966390342F93}"/>
              </a:ext>
            </a:extLst>
          </p:cNvPr>
          <p:cNvSpPr/>
          <p:nvPr/>
        </p:nvSpPr>
        <p:spPr>
          <a:xfrm>
            <a:off x="2818502" y="3292867"/>
            <a:ext cx="1204857" cy="415746"/>
          </a:xfrm>
          <a:prstGeom prst="rect">
            <a:avLst/>
          </a:prstGeom>
          <a:solidFill>
            <a:srgbClr val="2C596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Instagram Agent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C15F81F-96CC-3E92-1630-8FFE57BF50A1}"/>
              </a:ext>
            </a:extLst>
          </p:cNvPr>
          <p:cNvSpPr/>
          <p:nvPr/>
        </p:nvSpPr>
        <p:spPr>
          <a:xfrm>
            <a:off x="2818502" y="4089499"/>
            <a:ext cx="1204857" cy="415746"/>
          </a:xfrm>
          <a:prstGeom prst="rect">
            <a:avLst/>
          </a:prstGeom>
          <a:solidFill>
            <a:srgbClr val="2C596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TikTok Agent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97F8CA1-E738-534D-9A4C-E519E33A5B1D}"/>
              </a:ext>
            </a:extLst>
          </p:cNvPr>
          <p:cNvSpPr/>
          <p:nvPr/>
        </p:nvSpPr>
        <p:spPr>
          <a:xfrm>
            <a:off x="2818502" y="4770381"/>
            <a:ext cx="1204857" cy="415746"/>
          </a:xfrm>
          <a:prstGeom prst="rect">
            <a:avLst/>
          </a:prstGeom>
          <a:solidFill>
            <a:srgbClr val="2C596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Facebook Agent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A27305B6-4AE6-B77B-7DB5-3EFF58FBB771}"/>
              </a:ext>
            </a:extLst>
          </p:cNvPr>
          <p:cNvCxnSpPr/>
          <p:nvPr/>
        </p:nvCxnSpPr>
        <p:spPr>
          <a:xfrm flipH="1">
            <a:off x="1828800" y="2135931"/>
            <a:ext cx="989702" cy="0"/>
          </a:xfrm>
          <a:prstGeom prst="straightConnector1">
            <a:avLst/>
          </a:prstGeom>
          <a:ln w="19050">
            <a:solidFill>
              <a:srgbClr val="2C596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6017E14A-D100-E170-6B85-52B6DECCE3F8}"/>
              </a:ext>
            </a:extLst>
          </p:cNvPr>
          <p:cNvCxnSpPr/>
          <p:nvPr/>
        </p:nvCxnSpPr>
        <p:spPr>
          <a:xfrm flipH="1">
            <a:off x="1828800" y="2783183"/>
            <a:ext cx="989702" cy="0"/>
          </a:xfrm>
          <a:prstGeom prst="straightConnector1">
            <a:avLst/>
          </a:prstGeom>
          <a:ln w="19050">
            <a:solidFill>
              <a:srgbClr val="2C596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1DF7E7D5-CB33-E867-86DD-C6CA1A70E8F8}"/>
              </a:ext>
            </a:extLst>
          </p:cNvPr>
          <p:cNvCxnSpPr/>
          <p:nvPr/>
        </p:nvCxnSpPr>
        <p:spPr>
          <a:xfrm flipH="1">
            <a:off x="1828800" y="3514703"/>
            <a:ext cx="989702" cy="0"/>
          </a:xfrm>
          <a:prstGeom prst="straightConnector1">
            <a:avLst/>
          </a:prstGeom>
          <a:ln w="19050">
            <a:solidFill>
              <a:srgbClr val="2C596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9C9B10BC-5471-E7D3-AE58-A3EB7FE8B725}"/>
              </a:ext>
            </a:extLst>
          </p:cNvPr>
          <p:cNvCxnSpPr/>
          <p:nvPr/>
        </p:nvCxnSpPr>
        <p:spPr>
          <a:xfrm flipH="1">
            <a:off x="1828800" y="4321526"/>
            <a:ext cx="989702" cy="0"/>
          </a:xfrm>
          <a:prstGeom prst="straightConnector1">
            <a:avLst/>
          </a:prstGeom>
          <a:ln w="19050">
            <a:solidFill>
              <a:srgbClr val="2C596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58FB308-1462-8BFD-3D3A-5DCEF128EF7B}"/>
              </a:ext>
            </a:extLst>
          </p:cNvPr>
          <p:cNvCxnSpPr/>
          <p:nvPr/>
        </p:nvCxnSpPr>
        <p:spPr>
          <a:xfrm flipH="1">
            <a:off x="1828800" y="5042289"/>
            <a:ext cx="989702" cy="0"/>
          </a:xfrm>
          <a:prstGeom prst="straightConnector1">
            <a:avLst/>
          </a:prstGeom>
          <a:ln w="19050">
            <a:solidFill>
              <a:srgbClr val="2C596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233338D9-7574-D321-D62C-E54A8362D88F}"/>
              </a:ext>
            </a:extLst>
          </p:cNvPr>
          <p:cNvSpPr txBox="1"/>
          <p:nvPr/>
        </p:nvSpPr>
        <p:spPr>
          <a:xfrm>
            <a:off x="2425847" y="5768389"/>
            <a:ext cx="1990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200" b="1" dirty="0">
                <a:latin typeface="Oracle Sans Light" panose="020B0403020204020204" pitchFamily="34" charset="0"/>
                <a:cs typeface="Oracle Sans Light" panose="020B0403020204020204" pitchFamily="34" charset="0"/>
              </a:rPr>
              <a:t>SOCIAL_AGENTS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5A058FF8-A5C5-78AC-B27B-E3E539901C0C}"/>
              </a:ext>
            </a:extLst>
          </p:cNvPr>
          <p:cNvCxnSpPr/>
          <p:nvPr/>
        </p:nvCxnSpPr>
        <p:spPr>
          <a:xfrm>
            <a:off x="6096000" y="1113388"/>
            <a:ext cx="0" cy="4932000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2128EC96-1995-4E06-F29C-75C920CA086E}"/>
              </a:ext>
            </a:extLst>
          </p:cNvPr>
          <p:cNvSpPr/>
          <p:nvPr/>
        </p:nvSpPr>
        <p:spPr>
          <a:xfrm>
            <a:off x="4545102" y="3211331"/>
            <a:ext cx="1430767" cy="62185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dirty="0">
                <a:solidFill>
                  <a:schemeClr val="bg1">
                    <a:lumMod val="10000"/>
                  </a:schemeClr>
                </a:solidFill>
              </a:rPr>
              <a:t>Sentiment </a:t>
            </a:r>
          </a:p>
          <a:p>
            <a:pPr algn="ctr"/>
            <a:r>
              <a:rPr lang="en-ES" dirty="0">
                <a:solidFill>
                  <a:schemeClr val="bg1">
                    <a:lumMod val="10000"/>
                  </a:schemeClr>
                </a:solidFill>
              </a:rPr>
              <a:t>Analysis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6FD3F06-D531-0A95-26F3-8CD7E5215108}"/>
              </a:ext>
            </a:extLst>
          </p:cNvPr>
          <p:cNvCxnSpPr>
            <a:stCxn id="70" idx="1"/>
            <a:endCxn id="58" idx="3"/>
          </p:cNvCxnSpPr>
          <p:nvPr/>
        </p:nvCxnSpPr>
        <p:spPr>
          <a:xfrm flipH="1" flipV="1">
            <a:off x="4023360" y="2137799"/>
            <a:ext cx="521742" cy="1384457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A20B98B-D559-791D-D2AA-938E7BB6EB88}"/>
              </a:ext>
            </a:extLst>
          </p:cNvPr>
          <p:cNvCxnSpPr>
            <a:endCxn id="59" idx="3"/>
          </p:cNvCxnSpPr>
          <p:nvPr/>
        </p:nvCxnSpPr>
        <p:spPr>
          <a:xfrm flipH="1" flipV="1">
            <a:off x="4023360" y="2758018"/>
            <a:ext cx="521742" cy="756685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9841CED-C6FD-545E-CAB9-4548F284B54F}"/>
              </a:ext>
            </a:extLst>
          </p:cNvPr>
          <p:cNvCxnSpPr>
            <a:endCxn id="60" idx="3"/>
          </p:cNvCxnSpPr>
          <p:nvPr/>
        </p:nvCxnSpPr>
        <p:spPr>
          <a:xfrm flipH="1" flipV="1">
            <a:off x="4023359" y="3500740"/>
            <a:ext cx="521743" cy="0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1DCC1A0-CE36-E18F-C50B-9D6EB56138D1}"/>
              </a:ext>
            </a:extLst>
          </p:cNvPr>
          <p:cNvCxnSpPr>
            <a:endCxn id="61" idx="3"/>
          </p:cNvCxnSpPr>
          <p:nvPr/>
        </p:nvCxnSpPr>
        <p:spPr>
          <a:xfrm flipH="1">
            <a:off x="4023359" y="3514703"/>
            <a:ext cx="514577" cy="782669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8F6C735A-2593-3143-1DFA-A8E6738D91E5}"/>
              </a:ext>
            </a:extLst>
          </p:cNvPr>
          <p:cNvCxnSpPr>
            <a:endCxn id="62" idx="3"/>
          </p:cNvCxnSpPr>
          <p:nvPr/>
        </p:nvCxnSpPr>
        <p:spPr>
          <a:xfrm flipH="1">
            <a:off x="4023359" y="3548153"/>
            <a:ext cx="518160" cy="1430101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6" name="Picture 18" descr="Database Icon | Small &amp;amp; Flat Iconset | paomedia">
            <a:extLst>
              <a:ext uri="{FF2B5EF4-FFF2-40B4-BE49-F238E27FC236}">
                <a16:creationId xmlns:a16="http://schemas.microsoft.com/office/drawing/2014/main" id="{1FF08261-BF4A-B61E-4948-41ECE062E9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9363" y="3010528"/>
            <a:ext cx="847635" cy="847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071C7134-F0A2-FC3C-6CCE-52E2E8B47CF2}"/>
              </a:ext>
            </a:extLst>
          </p:cNvPr>
          <p:cNvSpPr/>
          <p:nvPr/>
        </p:nvSpPr>
        <p:spPr>
          <a:xfrm>
            <a:off x="6838278" y="2852084"/>
            <a:ext cx="1376978" cy="1297312"/>
          </a:xfrm>
          <a:prstGeom prst="rect">
            <a:avLst/>
          </a:prstGeom>
          <a:noFill/>
          <a:ln>
            <a:solidFill>
              <a:srgbClr val="2C5967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25F5D7D2-C468-3000-6EDE-810E92FDBE2C}"/>
              </a:ext>
            </a:extLst>
          </p:cNvPr>
          <p:cNvSpPr/>
          <p:nvPr/>
        </p:nvSpPr>
        <p:spPr>
          <a:xfrm>
            <a:off x="7559040" y="3858163"/>
            <a:ext cx="656216" cy="303784"/>
          </a:xfrm>
          <a:prstGeom prst="rect">
            <a:avLst/>
          </a:prstGeom>
          <a:solidFill>
            <a:srgbClr val="2C5967"/>
          </a:solidFill>
          <a:ln>
            <a:solidFill>
              <a:srgbClr val="4181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100" dirty="0"/>
              <a:t>ML/AI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9EA1DDB7-FEEA-13CA-86CE-5F1FD0123971}"/>
              </a:ext>
            </a:extLst>
          </p:cNvPr>
          <p:cNvCxnSpPr/>
          <p:nvPr/>
        </p:nvCxnSpPr>
        <p:spPr>
          <a:xfrm flipV="1">
            <a:off x="6096000" y="3500740"/>
            <a:ext cx="745864" cy="0"/>
          </a:xfrm>
          <a:prstGeom prst="straightConnector1">
            <a:avLst/>
          </a:prstGeom>
          <a:ln w="19050"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8044D356-A205-EECE-D900-38E38223B3D8}"/>
              </a:ext>
            </a:extLst>
          </p:cNvPr>
          <p:cNvCxnSpPr>
            <a:cxnSpLocks/>
          </p:cNvCxnSpPr>
          <p:nvPr/>
        </p:nvCxnSpPr>
        <p:spPr>
          <a:xfrm flipV="1">
            <a:off x="7526766" y="2324579"/>
            <a:ext cx="0" cy="527505"/>
          </a:xfrm>
          <a:prstGeom prst="straightConnector1">
            <a:avLst/>
          </a:prstGeom>
          <a:ln w="19050"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>
            <a:extLst>
              <a:ext uri="{FF2B5EF4-FFF2-40B4-BE49-F238E27FC236}">
                <a16:creationId xmlns:a16="http://schemas.microsoft.com/office/drawing/2014/main" id="{7F35A575-C498-7D71-C97A-25EC9CF143CD}"/>
              </a:ext>
            </a:extLst>
          </p:cNvPr>
          <p:cNvSpPr/>
          <p:nvPr/>
        </p:nvSpPr>
        <p:spPr>
          <a:xfrm>
            <a:off x="6838278" y="1850888"/>
            <a:ext cx="1376976" cy="415746"/>
          </a:xfrm>
          <a:prstGeom prst="rect">
            <a:avLst/>
          </a:prstGeom>
          <a:solidFill>
            <a:srgbClr val="2C596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Index / Categorization 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95416A4-E515-B916-457E-37AFFB241442}"/>
              </a:ext>
            </a:extLst>
          </p:cNvPr>
          <p:cNvSpPr txBox="1"/>
          <p:nvPr/>
        </p:nvSpPr>
        <p:spPr>
          <a:xfrm>
            <a:off x="6563957" y="5768389"/>
            <a:ext cx="1990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200" b="1" dirty="0">
                <a:latin typeface="Oracle Sans Light" panose="020B0403020204020204" pitchFamily="34" charset="0"/>
                <a:cs typeface="Oracle Sans Light" panose="020B0403020204020204" pitchFamily="34" charset="0"/>
              </a:rPr>
              <a:t>SENTIMENT_ATP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6EBA41CB-AEFA-4130-4660-872D6E12F68C}"/>
              </a:ext>
            </a:extLst>
          </p:cNvPr>
          <p:cNvCxnSpPr/>
          <p:nvPr/>
        </p:nvCxnSpPr>
        <p:spPr>
          <a:xfrm flipV="1">
            <a:off x="5217459" y="1415169"/>
            <a:ext cx="0" cy="1796162"/>
          </a:xfrm>
          <a:prstGeom prst="line">
            <a:avLst/>
          </a:prstGeom>
          <a:ln w="19050"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A40A2C69-2040-F6D3-56B1-4A5CA56093D0}"/>
              </a:ext>
            </a:extLst>
          </p:cNvPr>
          <p:cNvCxnSpPr/>
          <p:nvPr/>
        </p:nvCxnSpPr>
        <p:spPr>
          <a:xfrm>
            <a:off x="5217459" y="1415169"/>
            <a:ext cx="1620819" cy="0"/>
          </a:xfrm>
          <a:prstGeom prst="straightConnector1">
            <a:avLst/>
          </a:prstGeom>
          <a:ln w="19050"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C8917DDD-06E8-C01B-62DE-0FC010D6C1F9}"/>
              </a:ext>
            </a:extLst>
          </p:cNvPr>
          <p:cNvSpPr/>
          <p:nvPr/>
        </p:nvSpPr>
        <p:spPr>
          <a:xfrm>
            <a:off x="6834692" y="1196213"/>
            <a:ext cx="1376976" cy="415746"/>
          </a:xfrm>
          <a:prstGeom prst="rect">
            <a:avLst/>
          </a:prstGeom>
          <a:solidFill>
            <a:srgbClr val="41817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OCI AI Services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05E1526B-A62E-4C8C-60FC-BA6DAEE994F0}"/>
              </a:ext>
            </a:extLst>
          </p:cNvPr>
          <p:cNvCxnSpPr/>
          <p:nvPr/>
        </p:nvCxnSpPr>
        <p:spPr>
          <a:xfrm>
            <a:off x="1558066" y="1138489"/>
            <a:ext cx="0" cy="4932000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1032F417-1B08-5F96-2C72-F08C4356AD63}"/>
              </a:ext>
            </a:extLst>
          </p:cNvPr>
          <p:cNvSpPr txBox="1"/>
          <p:nvPr/>
        </p:nvSpPr>
        <p:spPr>
          <a:xfrm>
            <a:off x="9576098" y="5788328"/>
            <a:ext cx="19901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200" b="1" dirty="0">
                <a:latin typeface="Oracle Sans Light" panose="020B0403020204020204" pitchFamily="34" charset="0"/>
                <a:cs typeface="Oracle Sans Light" panose="020B0403020204020204" pitchFamily="34" charset="0"/>
              </a:rPr>
              <a:t>DASHBOARD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8D857172-0AB1-D872-CD30-D25A3979E677}"/>
              </a:ext>
            </a:extLst>
          </p:cNvPr>
          <p:cNvCxnSpPr/>
          <p:nvPr/>
        </p:nvCxnSpPr>
        <p:spPr>
          <a:xfrm>
            <a:off x="8830235" y="1138489"/>
            <a:ext cx="0" cy="4932000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>
            <a:extLst>
              <a:ext uri="{FF2B5EF4-FFF2-40B4-BE49-F238E27FC236}">
                <a16:creationId xmlns:a16="http://schemas.microsoft.com/office/drawing/2014/main" id="{32A1129C-2EF4-2885-9F75-5DB32A0BB558}"/>
              </a:ext>
            </a:extLst>
          </p:cNvPr>
          <p:cNvSpPr/>
          <p:nvPr/>
        </p:nvSpPr>
        <p:spPr>
          <a:xfrm>
            <a:off x="9821736" y="3273417"/>
            <a:ext cx="1376976" cy="415746"/>
          </a:xfrm>
          <a:prstGeom prst="rect">
            <a:avLst/>
          </a:prstGeom>
          <a:solidFill>
            <a:srgbClr val="41817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OAC Instance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F81CD693-B86A-843D-2029-9720066EE06B}"/>
              </a:ext>
            </a:extLst>
          </p:cNvPr>
          <p:cNvCxnSpPr>
            <a:endCxn id="77" idx="3"/>
          </p:cNvCxnSpPr>
          <p:nvPr/>
        </p:nvCxnSpPr>
        <p:spPr>
          <a:xfrm flipH="1" flipV="1">
            <a:off x="8215256" y="3500740"/>
            <a:ext cx="1477384" cy="0"/>
          </a:xfrm>
          <a:prstGeom prst="straightConnector1">
            <a:avLst/>
          </a:prstGeom>
          <a:ln w="19050"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0B24183A-40BF-274B-C7AD-2C26D2ADB7B8}"/>
              </a:ext>
            </a:extLst>
          </p:cNvPr>
          <p:cNvCxnSpPr/>
          <p:nvPr/>
        </p:nvCxnSpPr>
        <p:spPr>
          <a:xfrm>
            <a:off x="8211668" y="2058761"/>
            <a:ext cx="342454" cy="0"/>
          </a:xfrm>
          <a:prstGeom prst="line">
            <a:avLst/>
          </a:prstGeom>
          <a:ln w="19050"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29C3AB19-AF9E-B6B4-ED1D-351795222737}"/>
              </a:ext>
            </a:extLst>
          </p:cNvPr>
          <p:cNvCxnSpPr/>
          <p:nvPr/>
        </p:nvCxnSpPr>
        <p:spPr>
          <a:xfrm>
            <a:off x="8554122" y="2058761"/>
            <a:ext cx="0" cy="1422529"/>
          </a:xfrm>
          <a:prstGeom prst="straightConnector1">
            <a:avLst/>
          </a:prstGeom>
          <a:ln w="19050"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3" name="Picture 12" descr="Dashboard - Free electronics icons">
            <a:extLst>
              <a:ext uri="{FF2B5EF4-FFF2-40B4-BE49-F238E27FC236}">
                <a16:creationId xmlns:a16="http://schemas.microsoft.com/office/drawing/2014/main" id="{2B4609F8-954E-AC09-C322-EF5EC0036F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9471" y="2135931"/>
            <a:ext cx="1125356" cy="112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id="{06913BC6-B4F5-451E-2E8E-4C7248AE45D0}"/>
              </a:ext>
            </a:extLst>
          </p:cNvPr>
          <p:cNvSpPr txBox="1"/>
          <p:nvPr/>
        </p:nvSpPr>
        <p:spPr>
          <a:xfrm>
            <a:off x="6798838" y="4221399"/>
            <a:ext cx="136980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SCHEMAS:</a:t>
            </a:r>
          </a:p>
          <a:p>
            <a:pPr marL="171450" indent="-171450">
              <a:buFontTx/>
              <a:buChar char="-"/>
            </a:pPr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TWITCH</a:t>
            </a:r>
          </a:p>
          <a:p>
            <a:pPr marL="171450" indent="-171450">
              <a:buFontTx/>
              <a:buChar char="-"/>
            </a:pPr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TWITTER</a:t>
            </a:r>
          </a:p>
          <a:p>
            <a:pPr marL="171450" indent="-171450">
              <a:buFontTx/>
              <a:buChar char="-"/>
            </a:pPr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INSTAGRAM</a:t>
            </a:r>
          </a:p>
          <a:p>
            <a:pPr marL="171450" indent="-171450">
              <a:buFontTx/>
              <a:buChar char="-"/>
            </a:pPr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…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8AF7E7D-09A5-64F1-E33F-CA4D8EB7F124}"/>
              </a:ext>
            </a:extLst>
          </p:cNvPr>
          <p:cNvSpPr txBox="1"/>
          <p:nvPr/>
        </p:nvSpPr>
        <p:spPr>
          <a:xfrm>
            <a:off x="9760776" y="3793843"/>
            <a:ext cx="136980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CONNECTIONS:</a:t>
            </a:r>
          </a:p>
          <a:p>
            <a:pPr marL="171450" indent="-171450">
              <a:buFontTx/>
              <a:buChar char="-"/>
            </a:pPr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ADMIN</a:t>
            </a:r>
          </a:p>
          <a:p>
            <a:pPr marL="171450" indent="-171450">
              <a:buFontTx/>
              <a:buChar char="-"/>
            </a:pPr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TWITCH</a:t>
            </a:r>
          </a:p>
          <a:p>
            <a:pPr marL="171450" indent="-171450">
              <a:buFontTx/>
              <a:buChar char="-"/>
            </a:pPr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TWITTER</a:t>
            </a:r>
          </a:p>
          <a:p>
            <a:pPr marL="171450" indent="-171450">
              <a:buFontTx/>
              <a:buChar char="-"/>
            </a:pPr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…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69A72D91-FCDF-A2DC-801B-AE7BA4F13634}"/>
              </a:ext>
            </a:extLst>
          </p:cNvPr>
          <p:cNvSpPr txBox="1"/>
          <p:nvPr/>
        </p:nvSpPr>
        <p:spPr>
          <a:xfrm>
            <a:off x="3159557" y="5177362"/>
            <a:ext cx="12667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400" dirty="0"/>
              <a:t>…</a:t>
            </a:r>
          </a:p>
        </p:txBody>
      </p:sp>
      <p:pic>
        <p:nvPicPr>
          <p:cNvPr id="97" name="object 66">
            <a:extLst>
              <a:ext uri="{FF2B5EF4-FFF2-40B4-BE49-F238E27FC236}">
                <a16:creationId xmlns:a16="http://schemas.microsoft.com/office/drawing/2014/main" id="{A33541C3-CE97-9C96-577B-9CD4384BBAC9}"/>
              </a:ext>
            </a:extLst>
          </p:cNvPr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7794939" y="2912491"/>
            <a:ext cx="396239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61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7986" y="3057651"/>
            <a:ext cx="10794414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4000" spc="-140">
                <a:latin typeface="Arial Unicode MS"/>
                <a:cs typeface="Arial Unicode MS"/>
              </a:rPr>
              <a:t>Gaming Sentiment Analysis Service Understanding</a:t>
            </a:r>
            <a:endParaRPr lang="en-US" sz="4000">
              <a:latin typeface="Arial Unicode MS"/>
              <a:cs typeface="Arial Unicode M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81860" y="6487012"/>
            <a:ext cx="473459" cy="300646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ftr" sz="quarter" idx="5"/>
          </p:nvPr>
        </p:nvSpPr>
        <p:spPr>
          <a:xfrm>
            <a:off x="1115058" y="6498463"/>
            <a:ext cx="5645150" cy="17312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/>
              <a:t>Copyright</a:t>
            </a:r>
            <a:r>
              <a:rPr spc="114" dirty="0"/>
              <a:t> </a:t>
            </a:r>
            <a:r>
              <a:rPr spc="160" dirty="0"/>
              <a:t>©</a:t>
            </a:r>
            <a:r>
              <a:rPr spc="105" dirty="0"/>
              <a:t> </a:t>
            </a:r>
            <a:r>
              <a:rPr spc="-60" dirty="0"/>
              <a:t>202</a:t>
            </a:r>
            <a:r>
              <a:rPr lang="es-ES" spc="-60" dirty="0"/>
              <a:t>2</a:t>
            </a:r>
            <a:r>
              <a:rPr spc="-60" dirty="0"/>
              <a:t>,</a:t>
            </a:r>
            <a:r>
              <a:rPr spc="120" dirty="0"/>
              <a:t> </a:t>
            </a:r>
            <a:r>
              <a:rPr lang="en-US" dirty="0"/>
              <a:t>Oracle and Sony </a:t>
            </a:r>
            <a:r>
              <a:rPr lang="en-US" dirty="0" err="1"/>
              <a:t>Playstation</a:t>
            </a:r>
            <a:r>
              <a:rPr lang="en-US" dirty="0"/>
              <a:t> </a:t>
            </a:r>
            <a:endParaRPr spc="-10" dirty="0"/>
          </a:p>
        </p:txBody>
      </p:sp>
    </p:spTree>
    <p:extLst>
      <p:ext uri="{BB962C8B-B14F-4D97-AF65-F5344CB8AC3E}">
        <p14:creationId xmlns:p14="http://schemas.microsoft.com/office/powerpoint/2010/main" val="3548675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747681" y="576579"/>
            <a:ext cx="2439670" cy="452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latin typeface="Georgia"/>
                <a:cs typeface="Georgia"/>
              </a:rPr>
              <a:t>Tweet</a:t>
            </a:r>
            <a:r>
              <a:rPr sz="2800" spc="-15" dirty="0">
                <a:latin typeface="Georgia"/>
                <a:cs typeface="Georgia"/>
              </a:rPr>
              <a:t> </a:t>
            </a:r>
            <a:r>
              <a:rPr sz="2800" spc="-10" dirty="0">
                <a:latin typeface="Georgia"/>
                <a:cs typeface="Georgia"/>
              </a:rPr>
              <a:t>Example</a:t>
            </a:r>
            <a:endParaRPr sz="2800">
              <a:latin typeface="Georgia"/>
              <a:cs typeface="Georgi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2409887"/>
            <a:ext cx="12191998" cy="3795905"/>
          </a:xfrm>
          <a:prstGeom prst="rect">
            <a:avLst/>
          </a:prstGeom>
        </p:spPr>
      </p:pic>
      <p:grpSp>
        <p:nvGrpSpPr>
          <p:cNvPr id="4" name="object 4"/>
          <p:cNvGrpSpPr/>
          <p:nvPr/>
        </p:nvGrpSpPr>
        <p:grpSpPr>
          <a:xfrm>
            <a:off x="568959" y="641545"/>
            <a:ext cx="11054081" cy="1609482"/>
            <a:chOff x="568959" y="641545"/>
            <a:chExt cx="11054081" cy="1609482"/>
          </a:xfrm>
        </p:grpSpPr>
        <p:pic>
          <p:nvPicPr>
            <p:cNvPr id="5" name="object 5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68959" y="652207"/>
              <a:ext cx="3488372" cy="1556410"/>
            </a:xfrm>
            <a:prstGeom prst="rect">
              <a:avLst/>
            </a:prstGeom>
            <a:ln>
              <a:solidFill>
                <a:srgbClr val="FFC000"/>
              </a:solidFill>
            </a:ln>
          </p:spPr>
        </p:pic>
        <p:sp>
          <p:nvSpPr>
            <p:cNvPr id="6" name="object 6"/>
            <p:cNvSpPr/>
            <p:nvPr/>
          </p:nvSpPr>
          <p:spPr>
            <a:xfrm>
              <a:off x="4057319" y="1407883"/>
              <a:ext cx="3981146" cy="45719"/>
            </a:xfrm>
            <a:custGeom>
              <a:avLst/>
              <a:gdLst/>
              <a:ahLst/>
              <a:cxnLst/>
              <a:rect l="l" t="t" r="r" b="b"/>
              <a:pathLst>
                <a:path w="3981450" h="76200">
                  <a:moveTo>
                    <a:pt x="3905097" y="0"/>
                  </a:moveTo>
                  <a:lnTo>
                    <a:pt x="3904958" y="34923"/>
                  </a:lnTo>
                  <a:lnTo>
                    <a:pt x="3917655" y="34974"/>
                  </a:lnTo>
                  <a:lnTo>
                    <a:pt x="3917629" y="41324"/>
                  </a:lnTo>
                  <a:lnTo>
                    <a:pt x="3904932" y="41324"/>
                  </a:lnTo>
                  <a:lnTo>
                    <a:pt x="3904794" y="76198"/>
                  </a:lnTo>
                  <a:lnTo>
                    <a:pt x="3975244" y="41324"/>
                  </a:lnTo>
                  <a:lnTo>
                    <a:pt x="3917629" y="41324"/>
                  </a:lnTo>
                  <a:lnTo>
                    <a:pt x="3975346" y="41273"/>
                  </a:lnTo>
                  <a:lnTo>
                    <a:pt x="3981145" y="38403"/>
                  </a:lnTo>
                  <a:lnTo>
                    <a:pt x="3905097" y="0"/>
                  </a:lnTo>
                  <a:close/>
                </a:path>
                <a:path w="3981450" h="76200">
                  <a:moveTo>
                    <a:pt x="3904958" y="34923"/>
                  </a:moveTo>
                  <a:lnTo>
                    <a:pt x="3904933" y="41273"/>
                  </a:lnTo>
                  <a:lnTo>
                    <a:pt x="3917629" y="41324"/>
                  </a:lnTo>
                  <a:lnTo>
                    <a:pt x="3917655" y="34974"/>
                  </a:lnTo>
                  <a:lnTo>
                    <a:pt x="3904958" y="34923"/>
                  </a:lnTo>
                  <a:close/>
                </a:path>
                <a:path w="3981450" h="76200">
                  <a:moveTo>
                    <a:pt x="25" y="19353"/>
                  </a:moveTo>
                  <a:lnTo>
                    <a:pt x="0" y="25703"/>
                  </a:lnTo>
                  <a:lnTo>
                    <a:pt x="3904933" y="41273"/>
                  </a:lnTo>
                  <a:lnTo>
                    <a:pt x="3904958" y="34923"/>
                  </a:lnTo>
                  <a:lnTo>
                    <a:pt x="25" y="19353"/>
                  </a:lnTo>
                  <a:close/>
                </a:path>
              </a:pathLst>
            </a:custGeom>
            <a:solidFill>
              <a:srgbClr val="C74634"/>
            </a:solidFill>
            <a:ln>
              <a:solidFill>
                <a:srgbClr val="FFC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8038465" y="641545"/>
              <a:ext cx="3584575" cy="1609482"/>
            </a:xfrm>
            <a:prstGeom prst="rect">
              <a:avLst/>
            </a:prstGeom>
            <a:ln>
              <a:solidFill>
                <a:srgbClr val="FFC000"/>
              </a:solidFill>
            </a:ln>
          </p:spPr>
        </p:pic>
      </p:grpSp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1181860" y="6487012"/>
            <a:ext cx="473459" cy="300646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0"/>
              </a:spcBef>
            </a:pPr>
            <a:fld id="{81D60167-4931-47E6-BA6A-407CBD079E47}" type="slidenum">
              <a:rPr spc="-25" dirty="0"/>
              <a:t>5</a:t>
            </a:fld>
            <a:endParaRPr spc="-25" dirty="0"/>
          </a:p>
        </p:txBody>
      </p:sp>
      <p:sp>
        <p:nvSpPr>
          <p:cNvPr id="10" name="object 10"/>
          <p:cNvSpPr txBox="1">
            <a:spLocks noGrp="1"/>
          </p:cNvSpPr>
          <p:nvPr>
            <p:ph type="ftr" sz="quarter" idx="5"/>
          </p:nvPr>
        </p:nvSpPr>
        <p:spPr>
          <a:xfrm>
            <a:off x="1115058" y="6498463"/>
            <a:ext cx="5645150" cy="17312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/>
              <a:t>Copyright</a:t>
            </a:r>
            <a:r>
              <a:rPr spc="114" dirty="0"/>
              <a:t> </a:t>
            </a:r>
            <a:r>
              <a:rPr spc="160" dirty="0"/>
              <a:t>©</a:t>
            </a:r>
            <a:r>
              <a:rPr spc="105" dirty="0"/>
              <a:t> </a:t>
            </a:r>
            <a:r>
              <a:rPr spc="-60" dirty="0"/>
              <a:t>202</a:t>
            </a:r>
            <a:r>
              <a:rPr lang="es-ES" spc="-60" dirty="0"/>
              <a:t>2</a:t>
            </a:r>
            <a:r>
              <a:rPr spc="-60" dirty="0"/>
              <a:t>,</a:t>
            </a:r>
            <a:r>
              <a:rPr spc="120" dirty="0"/>
              <a:t> </a:t>
            </a:r>
            <a:r>
              <a:rPr lang="en-US" dirty="0"/>
              <a:t>Oracle and Sony </a:t>
            </a:r>
            <a:r>
              <a:rPr lang="en-US" dirty="0" err="1"/>
              <a:t>Playstation</a:t>
            </a:r>
            <a:r>
              <a:rPr lang="en-US" dirty="0"/>
              <a:t> </a:t>
            </a:r>
            <a:endParaRPr spc="-10" dirty="0"/>
          </a:p>
        </p:txBody>
      </p:sp>
    </p:spTree>
    <p:extLst>
      <p:ext uri="{BB962C8B-B14F-4D97-AF65-F5344CB8AC3E}">
        <p14:creationId xmlns:p14="http://schemas.microsoft.com/office/powerpoint/2010/main" val="778421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635265" y="217932"/>
            <a:ext cx="6346935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>
                <a:latin typeface="Georgia"/>
                <a:cs typeface="Georgia"/>
              </a:rPr>
              <a:t>Sentiment Analysis Pipeline</a:t>
            </a:r>
            <a:endParaRPr lang="en-US" spc="-10">
              <a:latin typeface="Georgia"/>
              <a:cs typeface="Georgi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792867"/>
            <a:ext cx="12192000" cy="4484773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385820" y="5393435"/>
            <a:ext cx="4793615" cy="8883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7320" indent="-135255">
              <a:lnSpc>
                <a:spcPct val="100000"/>
              </a:lnSpc>
              <a:spcBef>
                <a:spcPts val="100"/>
              </a:spcBef>
              <a:buChar char="-"/>
              <a:tabLst>
                <a:tab pos="147955" algn="l"/>
              </a:tabLst>
            </a:pP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Automatic</a:t>
            </a:r>
            <a:r>
              <a:rPr sz="2000" spc="-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Named</a:t>
            </a:r>
            <a:r>
              <a:rPr sz="20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Entity</a:t>
            </a:r>
            <a:r>
              <a:rPr sz="2000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Recognition</a:t>
            </a:r>
            <a:r>
              <a:rPr sz="2000" spc="-3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+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 ABSA</a:t>
            </a:r>
            <a:endParaRPr sz="2000">
              <a:latin typeface="Calibri"/>
              <a:cs typeface="Calibri"/>
            </a:endParaRPr>
          </a:p>
          <a:p>
            <a:pPr marL="147320" indent="-135255">
              <a:lnSpc>
                <a:spcPct val="100000"/>
              </a:lnSpc>
              <a:spcBef>
                <a:spcPts val="1989"/>
              </a:spcBef>
              <a:buChar char="-"/>
              <a:tabLst>
                <a:tab pos="147955" algn="l"/>
              </a:tabLst>
            </a:pP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Automatic</a:t>
            </a:r>
            <a:r>
              <a:rPr sz="2000" spc="-5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Tweet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10" dirty="0">
                <a:solidFill>
                  <a:srgbClr val="FFFFFF"/>
                </a:solidFill>
                <a:latin typeface="Calibri"/>
                <a:cs typeface="Calibri"/>
              </a:rPr>
              <a:t>Translation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(Oracle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dirty="0">
                <a:solidFill>
                  <a:srgbClr val="FFFFFF"/>
                </a:solidFill>
                <a:latin typeface="Calibri"/>
                <a:cs typeface="Calibri"/>
              </a:rPr>
              <a:t>MT</a:t>
            </a:r>
            <a:r>
              <a:rPr sz="2000" spc="-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000" spc="-20" dirty="0">
                <a:solidFill>
                  <a:srgbClr val="FFFFFF"/>
                </a:solidFill>
                <a:latin typeface="Calibri"/>
                <a:cs typeface="Calibri"/>
              </a:rPr>
              <a:t>API)</a:t>
            </a:r>
            <a:endParaRPr sz="2000">
              <a:latin typeface="Calibri"/>
              <a:cs typeface="Calibri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181860" y="6487012"/>
            <a:ext cx="473459" cy="300646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50"/>
              </a:spcBef>
            </a:pPr>
            <a:fld id="{81D60167-4931-47E6-BA6A-407CBD079E47}" type="slidenum">
              <a:rPr spc="-25" dirty="0"/>
              <a:t>6</a:t>
            </a:fld>
            <a:endParaRPr spc="-25" dirty="0"/>
          </a:p>
        </p:txBody>
      </p:sp>
      <p:sp>
        <p:nvSpPr>
          <p:cNvPr id="7" name="object 7"/>
          <p:cNvSpPr txBox="1">
            <a:spLocks noGrp="1"/>
          </p:cNvSpPr>
          <p:nvPr>
            <p:ph type="ftr" sz="quarter" idx="5"/>
          </p:nvPr>
        </p:nvSpPr>
        <p:spPr>
          <a:xfrm>
            <a:off x="1115058" y="6498463"/>
            <a:ext cx="5645150" cy="173124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/>
              <a:t>Copyright</a:t>
            </a:r>
            <a:r>
              <a:rPr spc="114" dirty="0"/>
              <a:t> </a:t>
            </a:r>
            <a:r>
              <a:rPr spc="160" dirty="0"/>
              <a:t>©</a:t>
            </a:r>
            <a:r>
              <a:rPr spc="105" dirty="0"/>
              <a:t> </a:t>
            </a:r>
            <a:r>
              <a:rPr spc="-60" dirty="0"/>
              <a:t>202</a:t>
            </a:r>
            <a:r>
              <a:rPr lang="es-ES" spc="-60" dirty="0"/>
              <a:t>2</a:t>
            </a:r>
            <a:r>
              <a:rPr spc="-60" dirty="0"/>
              <a:t>,</a:t>
            </a:r>
            <a:r>
              <a:rPr spc="120" dirty="0"/>
              <a:t> </a:t>
            </a:r>
            <a:r>
              <a:rPr lang="en-US" dirty="0"/>
              <a:t>Oracle and Sony </a:t>
            </a:r>
            <a:r>
              <a:rPr lang="en-US" dirty="0" err="1"/>
              <a:t>Playstation</a:t>
            </a:r>
            <a:r>
              <a:rPr lang="en-US" dirty="0"/>
              <a:t> </a:t>
            </a:r>
            <a:endParaRPr spc="-10" dirty="0"/>
          </a:p>
        </p:txBody>
      </p:sp>
    </p:spTree>
    <p:extLst>
      <p:ext uri="{BB962C8B-B14F-4D97-AF65-F5344CB8AC3E}">
        <p14:creationId xmlns:p14="http://schemas.microsoft.com/office/powerpoint/2010/main" val="3956568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915C5-1FD4-B57A-9CC3-65511F2B6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400"/>
            <a:ext cx="10529742" cy="492443"/>
          </a:xfrm>
        </p:spPr>
        <p:txBody>
          <a:bodyPr/>
          <a:lstStyle/>
          <a:p>
            <a:r>
              <a:rPr lang="en-ES" dirty="0"/>
              <a:t>Sentiment &amp; Bias Training Process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C3349C4-099C-F955-46F8-F4B199031CB4}"/>
              </a:ext>
            </a:extLst>
          </p:cNvPr>
          <p:cNvSpPr/>
          <p:nvPr/>
        </p:nvSpPr>
        <p:spPr>
          <a:xfrm>
            <a:off x="0" y="762000"/>
            <a:ext cx="12192000" cy="568504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>
              <a:latin typeface="Oracle Sans Ultra Light" panose="020B0303020204020204" pitchFamily="34" charset="0"/>
              <a:cs typeface="Oracle Sans Ultra Light" panose="020B0303020204020204" pitchFamily="34" charset="0"/>
            </a:endParaRPr>
          </a:p>
        </p:txBody>
      </p:sp>
      <p:pic>
        <p:nvPicPr>
          <p:cNvPr id="4" name="Picture 14" descr="icon icon, note icon, list icon">
            <a:extLst>
              <a:ext uri="{FF2B5EF4-FFF2-40B4-BE49-F238E27FC236}">
                <a16:creationId xmlns:a16="http://schemas.microsoft.com/office/drawing/2014/main" id="{4C1F988D-2C58-9B18-D7BE-C519E43B3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69" y="1802935"/>
            <a:ext cx="857515" cy="857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B23ECF-D5B0-CACA-9289-8C426201E168}"/>
              </a:ext>
            </a:extLst>
          </p:cNvPr>
          <p:cNvSpPr txBox="1"/>
          <p:nvPr/>
        </p:nvSpPr>
        <p:spPr>
          <a:xfrm>
            <a:off x="644040" y="1495158"/>
            <a:ext cx="1477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>
                <a:latin typeface="Oracle Sans Light" panose="020B0403020204020204" pitchFamily="34" charset="0"/>
                <a:cs typeface="Oracle Sans Light" panose="020B0403020204020204" pitchFamily="34" charset="0"/>
              </a:rPr>
              <a:t>Conversations</a:t>
            </a:r>
          </a:p>
        </p:txBody>
      </p:sp>
      <p:pic>
        <p:nvPicPr>
          <p:cNvPr id="6" name="Picture 16" descr="Vector Document Icon, Document Icons, Document Icon, Sheet PNG and Vector  with Transparent Background for Free Download | Icon, Location icon,  Instagram logo">
            <a:extLst>
              <a:ext uri="{FF2B5EF4-FFF2-40B4-BE49-F238E27FC236}">
                <a16:creationId xmlns:a16="http://schemas.microsoft.com/office/drawing/2014/main" id="{4CD34B08-82E5-FDE9-AAAB-CD2578793F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5913" y="1682426"/>
            <a:ext cx="1344706" cy="1344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B20AE3-93EE-6502-CEB1-0AB1311C98A0}"/>
              </a:ext>
            </a:extLst>
          </p:cNvPr>
          <p:cNvSpPr txBox="1"/>
          <p:nvPr/>
        </p:nvSpPr>
        <p:spPr>
          <a:xfrm>
            <a:off x="4803281" y="1495157"/>
            <a:ext cx="1477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400" dirty="0">
                <a:latin typeface="Oracle Sans Light" panose="020B0403020204020204" pitchFamily="34" charset="0"/>
                <a:cs typeface="Oracle Sans Light" panose="020B0403020204020204" pitchFamily="34" charset="0"/>
              </a:rPr>
              <a:t>Document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6EAA60A-CB59-5769-3A0A-5FC659A5D5C1}"/>
              </a:ext>
            </a:extLst>
          </p:cNvPr>
          <p:cNvCxnSpPr>
            <a:stCxn id="4" idx="3"/>
          </p:cNvCxnSpPr>
          <p:nvPr/>
        </p:nvCxnSpPr>
        <p:spPr>
          <a:xfrm flipV="1">
            <a:off x="1708284" y="2231692"/>
            <a:ext cx="3328778" cy="1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06CF862-8A44-BF83-38DE-45282E4CB5E7}"/>
              </a:ext>
            </a:extLst>
          </p:cNvPr>
          <p:cNvSpPr/>
          <p:nvPr/>
        </p:nvSpPr>
        <p:spPr>
          <a:xfrm>
            <a:off x="2555631" y="3801473"/>
            <a:ext cx="1376976" cy="415746"/>
          </a:xfrm>
          <a:prstGeom prst="rect">
            <a:avLst/>
          </a:prstGeom>
          <a:solidFill>
            <a:srgbClr val="41817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Tokenizer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69CC82-E1CD-A9BB-EE60-4770CDB3E6FD}"/>
              </a:ext>
            </a:extLst>
          </p:cNvPr>
          <p:cNvSpPr/>
          <p:nvPr/>
        </p:nvSpPr>
        <p:spPr>
          <a:xfrm>
            <a:off x="4181290" y="3801473"/>
            <a:ext cx="1376976" cy="415746"/>
          </a:xfrm>
          <a:prstGeom prst="rect">
            <a:avLst/>
          </a:prstGeom>
          <a:solidFill>
            <a:srgbClr val="41817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Sentences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ABB948-C75E-6370-39A4-4A9CBDF977F5}"/>
              </a:ext>
            </a:extLst>
          </p:cNvPr>
          <p:cNvSpPr/>
          <p:nvPr/>
        </p:nvSpPr>
        <p:spPr>
          <a:xfrm>
            <a:off x="5809193" y="3801473"/>
            <a:ext cx="1376976" cy="415746"/>
          </a:xfrm>
          <a:prstGeom prst="rect">
            <a:avLst/>
          </a:prstGeom>
          <a:solidFill>
            <a:srgbClr val="41817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NER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34182DE-C5BD-CEBE-75BD-6C934A701A4F}"/>
              </a:ext>
            </a:extLst>
          </p:cNvPr>
          <p:cNvSpPr/>
          <p:nvPr/>
        </p:nvSpPr>
        <p:spPr>
          <a:xfrm>
            <a:off x="7437096" y="3801473"/>
            <a:ext cx="1376976" cy="415746"/>
          </a:xfrm>
          <a:prstGeom prst="rect">
            <a:avLst/>
          </a:prstGeom>
          <a:solidFill>
            <a:srgbClr val="41817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Relations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0B5F8E9-C250-FBB7-2609-7EF415B3BF33}"/>
              </a:ext>
            </a:extLst>
          </p:cNvPr>
          <p:cNvSpPr/>
          <p:nvPr/>
        </p:nvSpPr>
        <p:spPr>
          <a:xfrm>
            <a:off x="9642097" y="3673803"/>
            <a:ext cx="1430767" cy="62185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dirty="0">
                <a:solidFill>
                  <a:schemeClr val="bg1">
                    <a:lumMod val="10000"/>
                  </a:schemeClr>
                </a:solidFill>
              </a:rPr>
              <a:t>Sentiment </a:t>
            </a:r>
          </a:p>
          <a:p>
            <a:pPr algn="ctr"/>
            <a:r>
              <a:rPr lang="en-ES" dirty="0">
                <a:solidFill>
                  <a:schemeClr val="bg1">
                    <a:lumMod val="10000"/>
                  </a:schemeClr>
                </a:solidFill>
              </a:rPr>
              <a:t>Analysis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43CCCC8-F681-ECB0-A2C9-86F34EB80DEF}"/>
              </a:ext>
            </a:extLst>
          </p:cNvPr>
          <p:cNvCxnSpPr>
            <a:cxnSpLocks/>
          </p:cNvCxnSpPr>
          <p:nvPr/>
        </p:nvCxnSpPr>
        <p:spPr>
          <a:xfrm>
            <a:off x="3908847" y="4035901"/>
            <a:ext cx="252000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426EE48-F988-3D0D-C198-1B04D82EEC90}"/>
              </a:ext>
            </a:extLst>
          </p:cNvPr>
          <p:cNvCxnSpPr>
            <a:cxnSpLocks/>
          </p:cNvCxnSpPr>
          <p:nvPr/>
        </p:nvCxnSpPr>
        <p:spPr>
          <a:xfrm>
            <a:off x="5542130" y="4035901"/>
            <a:ext cx="252000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DB86561-7696-E613-6DCD-76A0264DA369}"/>
              </a:ext>
            </a:extLst>
          </p:cNvPr>
          <p:cNvCxnSpPr>
            <a:cxnSpLocks/>
          </p:cNvCxnSpPr>
          <p:nvPr/>
        </p:nvCxnSpPr>
        <p:spPr>
          <a:xfrm>
            <a:off x="7185096" y="4047256"/>
            <a:ext cx="252000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9F0E2DD-8D50-0AE0-C802-4FDEF8336AF5}"/>
              </a:ext>
            </a:extLst>
          </p:cNvPr>
          <p:cNvCxnSpPr/>
          <p:nvPr/>
        </p:nvCxnSpPr>
        <p:spPr>
          <a:xfrm flipV="1">
            <a:off x="3244119" y="2448890"/>
            <a:ext cx="0" cy="1352583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D7206DA-10E4-05B1-D4BD-FB433F4BF5A0}"/>
              </a:ext>
            </a:extLst>
          </p:cNvPr>
          <p:cNvCxnSpPr/>
          <p:nvPr/>
        </p:nvCxnSpPr>
        <p:spPr>
          <a:xfrm>
            <a:off x="3244119" y="2448890"/>
            <a:ext cx="1792943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6B23C4D-D7AA-AC4A-BFC9-D8E684C2E8E5}"/>
              </a:ext>
            </a:extLst>
          </p:cNvPr>
          <p:cNvCxnSpPr>
            <a:cxnSpLocks/>
          </p:cNvCxnSpPr>
          <p:nvPr/>
        </p:nvCxnSpPr>
        <p:spPr>
          <a:xfrm flipV="1">
            <a:off x="4787143" y="2658028"/>
            <a:ext cx="0" cy="1143444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263E34A-07CE-58B3-0051-36C3E01C40AA}"/>
              </a:ext>
            </a:extLst>
          </p:cNvPr>
          <p:cNvCxnSpPr>
            <a:cxnSpLocks/>
          </p:cNvCxnSpPr>
          <p:nvPr/>
        </p:nvCxnSpPr>
        <p:spPr>
          <a:xfrm flipV="1">
            <a:off x="4803281" y="2658028"/>
            <a:ext cx="233781" cy="2422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9531417-E59D-B1A8-25A6-8615EF5BCD91}"/>
              </a:ext>
            </a:extLst>
          </p:cNvPr>
          <p:cNvCxnSpPr/>
          <p:nvPr/>
        </p:nvCxnSpPr>
        <p:spPr>
          <a:xfrm>
            <a:off x="5969391" y="2911469"/>
            <a:ext cx="0" cy="890003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B0489FB-A7FE-7511-BEFA-AE4D9B0F13C8}"/>
              </a:ext>
            </a:extLst>
          </p:cNvPr>
          <p:cNvCxnSpPr/>
          <p:nvPr/>
        </p:nvCxnSpPr>
        <p:spPr>
          <a:xfrm flipV="1">
            <a:off x="6280980" y="2879196"/>
            <a:ext cx="0" cy="922276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30FDB0E-2762-0AC9-84EF-4734A3FBFB41}"/>
              </a:ext>
            </a:extLst>
          </p:cNvPr>
          <p:cNvCxnSpPr/>
          <p:nvPr/>
        </p:nvCxnSpPr>
        <p:spPr>
          <a:xfrm>
            <a:off x="5969391" y="2448890"/>
            <a:ext cx="1843144" cy="0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D9A6754-00D7-B1AF-CFE6-7BA977CDC601}"/>
              </a:ext>
            </a:extLst>
          </p:cNvPr>
          <p:cNvCxnSpPr/>
          <p:nvPr/>
        </p:nvCxnSpPr>
        <p:spPr>
          <a:xfrm>
            <a:off x="7823292" y="2448890"/>
            <a:ext cx="0" cy="1352582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5E9411F-10F1-0C1B-42A5-1A063F8109C2}"/>
              </a:ext>
            </a:extLst>
          </p:cNvPr>
          <p:cNvCxnSpPr/>
          <p:nvPr/>
        </p:nvCxnSpPr>
        <p:spPr>
          <a:xfrm flipV="1">
            <a:off x="8232083" y="2231692"/>
            <a:ext cx="0" cy="1569780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14B82A0-330F-5CBC-0A82-EEF4904934AA}"/>
              </a:ext>
            </a:extLst>
          </p:cNvPr>
          <p:cNvCxnSpPr/>
          <p:nvPr/>
        </p:nvCxnSpPr>
        <p:spPr>
          <a:xfrm flipH="1">
            <a:off x="5969391" y="2231692"/>
            <a:ext cx="2251934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B1204ED-26EA-052B-57FA-B3A88AFA6B6A}"/>
              </a:ext>
            </a:extLst>
          </p:cNvPr>
          <p:cNvCxnSpPr/>
          <p:nvPr/>
        </p:nvCxnSpPr>
        <p:spPr>
          <a:xfrm>
            <a:off x="5969391" y="2007827"/>
            <a:ext cx="3962400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59B26D4-4EDE-780A-F8DB-B2A4073822B1}"/>
              </a:ext>
            </a:extLst>
          </p:cNvPr>
          <p:cNvCxnSpPr/>
          <p:nvPr/>
        </p:nvCxnSpPr>
        <p:spPr>
          <a:xfrm>
            <a:off x="10380167" y="2784748"/>
            <a:ext cx="0" cy="890003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9DC9907-A83B-F307-A51C-059E4700BE39}"/>
              </a:ext>
            </a:extLst>
          </p:cNvPr>
          <p:cNvCxnSpPr/>
          <p:nvPr/>
        </p:nvCxnSpPr>
        <p:spPr>
          <a:xfrm>
            <a:off x="10387023" y="4295653"/>
            <a:ext cx="0" cy="890003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F5F7EB1-AD95-607F-C86F-84722FB65884}"/>
              </a:ext>
            </a:extLst>
          </p:cNvPr>
          <p:cNvSpPr txBox="1"/>
          <p:nvPr/>
        </p:nvSpPr>
        <p:spPr>
          <a:xfrm>
            <a:off x="3260257" y="2466121"/>
            <a:ext cx="9448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Tokens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F3CC945-45DE-240A-674F-D03C2818D757}"/>
              </a:ext>
            </a:extLst>
          </p:cNvPr>
          <p:cNvSpPr txBox="1"/>
          <p:nvPr/>
        </p:nvSpPr>
        <p:spPr>
          <a:xfrm>
            <a:off x="4691196" y="2856181"/>
            <a:ext cx="9448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Sentences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7521226-7182-54D3-CADD-0AE4D22414C9}"/>
              </a:ext>
            </a:extLst>
          </p:cNvPr>
          <p:cNvSpPr txBox="1"/>
          <p:nvPr/>
        </p:nvSpPr>
        <p:spPr>
          <a:xfrm>
            <a:off x="6284836" y="2858660"/>
            <a:ext cx="1152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N</a:t>
            </a:r>
            <a:r>
              <a:rPr lang="en-GB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a</a:t>
            </a:r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med Entities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FB7C6F-AE95-61A5-C2BE-F2CF49866874}"/>
              </a:ext>
            </a:extLst>
          </p:cNvPr>
          <p:cNvSpPr txBox="1"/>
          <p:nvPr/>
        </p:nvSpPr>
        <p:spPr>
          <a:xfrm>
            <a:off x="7185096" y="1752885"/>
            <a:ext cx="1152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Export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E0EB718-F0E2-9D2C-766E-F00E8497D3BF}"/>
              </a:ext>
            </a:extLst>
          </p:cNvPr>
          <p:cNvSpPr txBox="1"/>
          <p:nvPr/>
        </p:nvSpPr>
        <p:spPr>
          <a:xfrm>
            <a:off x="10844809" y="1882416"/>
            <a:ext cx="1152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 err="1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Understanding</a:t>
            </a:r>
            <a:endParaRPr lang="en-ES" sz="1100" dirty="0">
              <a:latin typeface="Oracle Sans Ultra Light" panose="020B0303020204020204" pitchFamily="34" charset="0"/>
              <a:cs typeface="Oracle Sans Ultra Light" panose="020B03030202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1CC1B99-3820-2A99-8EB2-EA1E6AA122A1}"/>
              </a:ext>
            </a:extLst>
          </p:cNvPr>
          <p:cNvSpPr txBox="1"/>
          <p:nvPr/>
        </p:nvSpPr>
        <p:spPr>
          <a:xfrm>
            <a:off x="5809193" y="6091304"/>
            <a:ext cx="1152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Training</a:t>
            </a:r>
            <a:endParaRPr lang="en-ES" sz="1100" dirty="0">
              <a:latin typeface="Oracle Sans Ultra Light" panose="020B0303020204020204" pitchFamily="34" charset="0"/>
              <a:cs typeface="Oracle Sans Ultra Light" panose="020B0303020204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2E3543A-7B2A-3BF2-AB99-B49B29EE06C4}"/>
              </a:ext>
            </a:extLst>
          </p:cNvPr>
          <p:cNvSpPr txBox="1"/>
          <p:nvPr/>
        </p:nvSpPr>
        <p:spPr>
          <a:xfrm>
            <a:off x="4043653" y="6103964"/>
            <a:ext cx="1152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 err="1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Model</a:t>
            </a:r>
            <a:endParaRPr lang="en-ES" sz="1100" dirty="0">
              <a:latin typeface="Oracle Sans Ultra Light" panose="020B0303020204020204" pitchFamily="34" charset="0"/>
              <a:cs typeface="Oracle Sans Ultra Light" panose="020B0303020204020204" pitchFamily="34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9F636DA-4F15-F6F3-315E-A283E2D00F1C}"/>
              </a:ext>
            </a:extLst>
          </p:cNvPr>
          <p:cNvGrpSpPr/>
          <p:nvPr/>
        </p:nvGrpSpPr>
        <p:grpSpPr>
          <a:xfrm>
            <a:off x="10014170" y="1727889"/>
            <a:ext cx="736436" cy="969973"/>
            <a:chOff x="1509498" y="4484154"/>
            <a:chExt cx="736436" cy="96997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2642F9D-2373-6D4F-7F2B-61AD5B9F815F}"/>
                </a:ext>
              </a:extLst>
            </p:cNvPr>
            <p:cNvSpPr/>
            <p:nvPr/>
          </p:nvSpPr>
          <p:spPr>
            <a:xfrm>
              <a:off x="1509498" y="4647304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96341B62-8884-FA36-ED07-28B5CE93D189}"/>
                </a:ext>
              </a:extLst>
            </p:cNvPr>
            <p:cNvSpPr/>
            <p:nvPr/>
          </p:nvSpPr>
          <p:spPr>
            <a:xfrm>
              <a:off x="1753496" y="4647304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9A370D-5C6C-C185-EF87-B56E850579E0}"/>
                </a:ext>
              </a:extLst>
            </p:cNvPr>
            <p:cNvSpPr/>
            <p:nvPr/>
          </p:nvSpPr>
          <p:spPr>
            <a:xfrm>
              <a:off x="1996399" y="4647303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676ED3E-26B8-13B2-5454-55D0519D38FD}"/>
                </a:ext>
              </a:extLst>
            </p:cNvPr>
            <p:cNvSpPr/>
            <p:nvPr/>
          </p:nvSpPr>
          <p:spPr>
            <a:xfrm>
              <a:off x="1512925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6103182-E5CD-A8BC-5532-731E1202B148}"/>
                </a:ext>
              </a:extLst>
            </p:cNvPr>
            <p:cNvSpPr/>
            <p:nvPr/>
          </p:nvSpPr>
          <p:spPr>
            <a:xfrm>
              <a:off x="1760348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14378421-512F-731D-8E2A-94D595773B75}"/>
                </a:ext>
              </a:extLst>
            </p:cNvPr>
            <p:cNvSpPr/>
            <p:nvPr/>
          </p:nvSpPr>
          <p:spPr>
            <a:xfrm>
              <a:off x="1998511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9F765E9A-74BA-5945-7CAC-1BB91F46C6A2}"/>
                </a:ext>
              </a:extLst>
            </p:cNvPr>
            <p:cNvSpPr/>
            <p:nvPr/>
          </p:nvSpPr>
          <p:spPr>
            <a:xfrm>
              <a:off x="1525400" y="4754880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D5B3775-3129-1987-55F0-A0B6CE593BD2}"/>
                </a:ext>
              </a:extLst>
            </p:cNvPr>
            <p:cNvSpPr/>
            <p:nvPr/>
          </p:nvSpPr>
          <p:spPr>
            <a:xfrm>
              <a:off x="1527471" y="4913671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DC2EA6B-9268-C077-3ED7-D19073951002}"/>
                </a:ext>
              </a:extLst>
            </p:cNvPr>
            <p:cNvSpPr/>
            <p:nvPr/>
          </p:nvSpPr>
          <p:spPr>
            <a:xfrm>
              <a:off x="1525400" y="5066324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B234114-9592-A30A-48B3-2703E828ADCC}"/>
                </a:ext>
              </a:extLst>
            </p:cNvPr>
            <p:cNvSpPr/>
            <p:nvPr/>
          </p:nvSpPr>
          <p:spPr>
            <a:xfrm>
              <a:off x="1526587" y="5219794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0B08B583-49E1-F1C1-B316-4D1D350D898E}"/>
                </a:ext>
              </a:extLst>
            </p:cNvPr>
            <p:cNvSpPr/>
            <p:nvPr/>
          </p:nvSpPr>
          <p:spPr>
            <a:xfrm>
              <a:off x="1772356" y="4754880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BBF21728-D774-50DC-141C-ECE38AB4FFC7}"/>
                </a:ext>
              </a:extLst>
            </p:cNvPr>
            <p:cNvSpPr/>
            <p:nvPr/>
          </p:nvSpPr>
          <p:spPr>
            <a:xfrm>
              <a:off x="1774427" y="4913671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96D7C95-20FC-8875-D6F4-A18F096D995C}"/>
                </a:ext>
              </a:extLst>
            </p:cNvPr>
            <p:cNvSpPr/>
            <p:nvPr/>
          </p:nvSpPr>
          <p:spPr>
            <a:xfrm>
              <a:off x="1772356" y="5066324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99598D03-9E53-7B3E-8539-115E2EC050FB}"/>
                </a:ext>
              </a:extLst>
            </p:cNvPr>
            <p:cNvSpPr/>
            <p:nvPr/>
          </p:nvSpPr>
          <p:spPr>
            <a:xfrm>
              <a:off x="1773543" y="5219794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19BAE64-6D76-AA8B-EAB1-539B6E754CC0}"/>
                </a:ext>
              </a:extLst>
            </p:cNvPr>
            <p:cNvSpPr/>
            <p:nvPr/>
          </p:nvSpPr>
          <p:spPr>
            <a:xfrm>
              <a:off x="1774351" y="5344443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032DE61-C741-13A8-1F90-D97BAAC85ACC}"/>
                </a:ext>
              </a:extLst>
            </p:cNvPr>
            <p:cNvSpPr/>
            <p:nvPr/>
          </p:nvSpPr>
          <p:spPr>
            <a:xfrm>
              <a:off x="2018425" y="4756899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E1959637-411C-89AC-AEAB-1DDC37F99DA9}"/>
                </a:ext>
              </a:extLst>
            </p:cNvPr>
            <p:cNvSpPr/>
            <p:nvPr/>
          </p:nvSpPr>
          <p:spPr>
            <a:xfrm>
              <a:off x="2020496" y="4915690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0648A08C-8A22-FE7E-9B3A-093D694F4CD8}"/>
                </a:ext>
              </a:extLst>
            </p:cNvPr>
            <p:cNvSpPr/>
            <p:nvPr/>
          </p:nvSpPr>
          <p:spPr>
            <a:xfrm>
              <a:off x="2018425" y="5068343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12DB341-8167-A091-22BF-D5C697B4D694}"/>
              </a:ext>
            </a:extLst>
          </p:cNvPr>
          <p:cNvGrpSpPr/>
          <p:nvPr/>
        </p:nvGrpSpPr>
        <p:grpSpPr>
          <a:xfrm>
            <a:off x="10027443" y="5209869"/>
            <a:ext cx="733528" cy="969973"/>
            <a:chOff x="1506869" y="4484154"/>
            <a:chExt cx="733528" cy="969973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7930615-3A33-8FD3-904B-3F113798D39D}"/>
                </a:ext>
              </a:extLst>
            </p:cNvPr>
            <p:cNvSpPr/>
            <p:nvPr/>
          </p:nvSpPr>
          <p:spPr>
            <a:xfrm>
              <a:off x="1509498" y="4647304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5AF37B2-ED69-1ACD-32BC-EA36E1777560}"/>
                </a:ext>
              </a:extLst>
            </p:cNvPr>
            <p:cNvSpPr/>
            <p:nvPr/>
          </p:nvSpPr>
          <p:spPr>
            <a:xfrm>
              <a:off x="1753496" y="4647304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A6696B9E-E93E-BD0B-9C40-1A100DADFA76}"/>
                </a:ext>
              </a:extLst>
            </p:cNvPr>
            <p:cNvSpPr/>
            <p:nvPr/>
          </p:nvSpPr>
          <p:spPr>
            <a:xfrm>
              <a:off x="1996399" y="4647303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F5AB9863-A9B7-8646-0EE3-E0FD7D4D1263}"/>
                </a:ext>
              </a:extLst>
            </p:cNvPr>
            <p:cNvSpPr/>
            <p:nvPr/>
          </p:nvSpPr>
          <p:spPr>
            <a:xfrm>
              <a:off x="1506869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479FF1DD-F713-AECB-FF5C-EA56AA2F3E16}"/>
                </a:ext>
              </a:extLst>
            </p:cNvPr>
            <p:cNvSpPr/>
            <p:nvPr/>
          </p:nvSpPr>
          <p:spPr>
            <a:xfrm>
              <a:off x="1754292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9858F7D-D02A-5DEC-1A17-0E6E90C814E9}"/>
                </a:ext>
              </a:extLst>
            </p:cNvPr>
            <p:cNvSpPr/>
            <p:nvPr/>
          </p:nvSpPr>
          <p:spPr>
            <a:xfrm>
              <a:off x="1992455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E7B41B84-FB2E-3B38-08AC-011F1D7D377B}"/>
                </a:ext>
              </a:extLst>
            </p:cNvPr>
            <p:cNvSpPr/>
            <p:nvPr/>
          </p:nvSpPr>
          <p:spPr>
            <a:xfrm>
              <a:off x="1525400" y="4754880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02251A5-CEF3-903A-09A2-46F42BC07BE5}"/>
                </a:ext>
              </a:extLst>
            </p:cNvPr>
            <p:cNvSpPr/>
            <p:nvPr/>
          </p:nvSpPr>
          <p:spPr>
            <a:xfrm>
              <a:off x="1527471" y="4913671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2518E08-8E80-59CF-F3CD-70B4B325EA58}"/>
                </a:ext>
              </a:extLst>
            </p:cNvPr>
            <p:cNvSpPr/>
            <p:nvPr/>
          </p:nvSpPr>
          <p:spPr>
            <a:xfrm>
              <a:off x="1525400" y="5066324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D2B9E0F2-CA20-A5B7-D7F8-4F97693EB853}"/>
                </a:ext>
              </a:extLst>
            </p:cNvPr>
            <p:cNvSpPr/>
            <p:nvPr/>
          </p:nvSpPr>
          <p:spPr>
            <a:xfrm>
              <a:off x="1526587" y="5219794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55687E6-51E1-DA41-6238-D89888D089D8}"/>
                </a:ext>
              </a:extLst>
            </p:cNvPr>
            <p:cNvSpPr/>
            <p:nvPr/>
          </p:nvSpPr>
          <p:spPr>
            <a:xfrm>
              <a:off x="1772356" y="4754880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C36E4973-6793-B234-5EC8-54E1C16BD68D}"/>
                </a:ext>
              </a:extLst>
            </p:cNvPr>
            <p:cNvSpPr/>
            <p:nvPr/>
          </p:nvSpPr>
          <p:spPr>
            <a:xfrm>
              <a:off x="1774427" y="4913671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BBA6789A-40E4-9878-0AB4-26EF9A3B8D83}"/>
                </a:ext>
              </a:extLst>
            </p:cNvPr>
            <p:cNvSpPr/>
            <p:nvPr/>
          </p:nvSpPr>
          <p:spPr>
            <a:xfrm>
              <a:off x="1772356" y="5066324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F8B21EA-FC78-CB42-A6B6-F589A124E08E}"/>
                </a:ext>
              </a:extLst>
            </p:cNvPr>
            <p:cNvSpPr/>
            <p:nvPr/>
          </p:nvSpPr>
          <p:spPr>
            <a:xfrm>
              <a:off x="1773543" y="5219794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545DB1EF-6495-2783-BC73-BFE92A466D6E}"/>
                </a:ext>
              </a:extLst>
            </p:cNvPr>
            <p:cNvSpPr/>
            <p:nvPr/>
          </p:nvSpPr>
          <p:spPr>
            <a:xfrm>
              <a:off x="1774351" y="5344443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94F638E-A872-778A-C567-552C299BB6D8}"/>
                </a:ext>
              </a:extLst>
            </p:cNvPr>
            <p:cNvSpPr/>
            <p:nvPr/>
          </p:nvSpPr>
          <p:spPr>
            <a:xfrm>
              <a:off x="2018425" y="4756899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0E10C280-6807-6655-CFB1-9050D252D8C9}"/>
                </a:ext>
              </a:extLst>
            </p:cNvPr>
            <p:cNvSpPr/>
            <p:nvPr/>
          </p:nvSpPr>
          <p:spPr>
            <a:xfrm>
              <a:off x="2020496" y="4915690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87424EB-CA70-9B44-1645-42E01B7D954A}"/>
                </a:ext>
              </a:extLst>
            </p:cNvPr>
            <p:cNvSpPr/>
            <p:nvPr/>
          </p:nvSpPr>
          <p:spPr>
            <a:xfrm>
              <a:off x="2018425" y="5068343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sp>
        <p:nvSpPr>
          <p:cNvPr id="75" name="Rectangle 74">
            <a:extLst>
              <a:ext uri="{FF2B5EF4-FFF2-40B4-BE49-F238E27FC236}">
                <a16:creationId xmlns:a16="http://schemas.microsoft.com/office/drawing/2014/main" id="{43081582-0B02-379F-2D52-16A15EC04D5C}"/>
              </a:ext>
            </a:extLst>
          </p:cNvPr>
          <p:cNvSpPr/>
          <p:nvPr/>
        </p:nvSpPr>
        <p:spPr>
          <a:xfrm>
            <a:off x="10538999" y="6010864"/>
            <a:ext cx="216000" cy="795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BCA4243B-E8CE-6834-B4C0-195B994B22E5}"/>
              </a:ext>
            </a:extLst>
          </p:cNvPr>
          <p:cNvCxnSpPr>
            <a:cxnSpLocks/>
          </p:cNvCxnSpPr>
          <p:nvPr/>
        </p:nvCxnSpPr>
        <p:spPr>
          <a:xfrm flipH="1">
            <a:off x="9045526" y="5718899"/>
            <a:ext cx="967631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E36DEF6D-B52C-7267-BCE4-8416E70B0EDF}"/>
              </a:ext>
            </a:extLst>
          </p:cNvPr>
          <p:cNvCxnSpPr>
            <a:cxnSpLocks/>
          </p:cNvCxnSpPr>
          <p:nvPr/>
        </p:nvCxnSpPr>
        <p:spPr>
          <a:xfrm flipH="1">
            <a:off x="6961448" y="5718899"/>
            <a:ext cx="799775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3DC0207C-989E-67D2-7FC0-B7C369B438BB}"/>
              </a:ext>
            </a:extLst>
          </p:cNvPr>
          <p:cNvCxnSpPr>
            <a:cxnSpLocks/>
          </p:cNvCxnSpPr>
          <p:nvPr/>
        </p:nvCxnSpPr>
        <p:spPr>
          <a:xfrm flipH="1">
            <a:off x="5001760" y="5718899"/>
            <a:ext cx="748756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" name="Picture 18" descr="Database Icon | Small &amp;amp; Flat Iconset | paomedia">
            <a:extLst>
              <a:ext uri="{FF2B5EF4-FFF2-40B4-BE49-F238E27FC236}">
                <a16:creationId xmlns:a16="http://schemas.microsoft.com/office/drawing/2014/main" id="{AEA52BD4-ED51-B9FC-9744-F06EF256F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2302" y="5268510"/>
            <a:ext cx="847635" cy="847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0" name="Picture Placeholder 11">
            <a:extLst>
              <a:ext uri="{FF2B5EF4-FFF2-40B4-BE49-F238E27FC236}">
                <a16:creationId xmlns:a16="http://schemas.microsoft.com/office/drawing/2014/main" id="{5E1F0315-8CC5-814C-64CF-AD16579C4EC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" r="58"/>
          <a:stretch>
            <a:fillRect/>
          </a:stretch>
        </p:blipFill>
        <p:spPr>
          <a:xfrm>
            <a:off x="5750574" y="4940105"/>
            <a:ext cx="1371600" cy="1373398"/>
          </a:xfrm>
          <a:prstGeom prst="rect">
            <a:avLst/>
          </a:prstGeom>
        </p:spPr>
      </p:pic>
      <p:graphicFrame>
        <p:nvGraphicFramePr>
          <p:cNvPr id="81" name="Diagram 80">
            <a:extLst>
              <a:ext uri="{FF2B5EF4-FFF2-40B4-BE49-F238E27FC236}">
                <a16:creationId xmlns:a16="http://schemas.microsoft.com/office/drawing/2014/main" id="{3075F1B4-1010-805E-07FF-5F2A5965CF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0761604"/>
              </p:ext>
            </p:extLst>
          </p:nvPr>
        </p:nvGraphicFramePr>
        <p:xfrm>
          <a:off x="7582810" y="5109701"/>
          <a:ext cx="1697305" cy="1262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82" name="TextBox 81">
            <a:extLst>
              <a:ext uri="{FF2B5EF4-FFF2-40B4-BE49-F238E27FC236}">
                <a16:creationId xmlns:a16="http://schemas.microsoft.com/office/drawing/2014/main" id="{C65CEAB8-8802-3675-5F7E-E29B9B9B9AC2}"/>
              </a:ext>
            </a:extLst>
          </p:cNvPr>
          <p:cNvSpPr txBox="1"/>
          <p:nvPr/>
        </p:nvSpPr>
        <p:spPr>
          <a:xfrm>
            <a:off x="644040" y="872861"/>
            <a:ext cx="4674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800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3480059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D5FAD-40AB-B2BE-A045-72C9065CB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52400"/>
            <a:ext cx="10529742" cy="492443"/>
          </a:xfrm>
        </p:spPr>
        <p:txBody>
          <a:bodyPr/>
          <a:lstStyle/>
          <a:p>
            <a:r>
              <a:rPr lang="en-ES" dirty="0"/>
              <a:t>Sentiment &amp; Bias Execution Process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25B7C1-07DA-33B3-63B4-0ECA39948F3E}"/>
              </a:ext>
            </a:extLst>
          </p:cNvPr>
          <p:cNvSpPr/>
          <p:nvPr/>
        </p:nvSpPr>
        <p:spPr>
          <a:xfrm>
            <a:off x="0" y="762000"/>
            <a:ext cx="12192000" cy="568504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>
              <a:latin typeface="Oracle Sans Ultra Light" panose="020B0303020204020204" pitchFamily="34" charset="0"/>
              <a:cs typeface="Oracle Sans Ultra Light" panose="020B0303020204020204" pitchFamily="34" charset="0"/>
            </a:endParaRPr>
          </a:p>
        </p:txBody>
      </p:sp>
      <p:pic>
        <p:nvPicPr>
          <p:cNvPr id="4" name="Picture 14" descr="icon icon, note icon, list icon">
            <a:extLst>
              <a:ext uri="{FF2B5EF4-FFF2-40B4-BE49-F238E27FC236}">
                <a16:creationId xmlns:a16="http://schemas.microsoft.com/office/drawing/2014/main" id="{45D38A3D-089C-D0A9-46E6-35A59F6EE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769" y="1802935"/>
            <a:ext cx="857515" cy="857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9E11E6-3BBD-C517-A7F2-28082E440E51}"/>
              </a:ext>
            </a:extLst>
          </p:cNvPr>
          <p:cNvSpPr txBox="1"/>
          <p:nvPr/>
        </p:nvSpPr>
        <p:spPr>
          <a:xfrm>
            <a:off x="644040" y="1576228"/>
            <a:ext cx="1477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>
                <a:latin typeface="Oracle Sans Light" panose="020B0403020204020204" pitchFamily="34" charset="0"/>
                <a:cs typeface="Oracle Sans Light" panose="020B0403020204020204" pitchFamily="34" charset="0"/>
              </a:rPr>
              <a:t>Conversations</a:t>
            </a:r>
          </a:p>
        </p:txBody>
      </p:sp>
      <p:pic>
        <p:nvPicPr>
          <p:cNvPr id="6" name="Picture 16" descr="Vector Document Icon, Document Icons, Document Icon, Sheet PNG and Vector  with Transparent Background for Free Download | Icon, Location icon,  Instagram logo">
            <a:extLst>
              <a:ext uri="{FF2B5EF4-FFF2-40B4-BE49-F238E27FC236}">
                <a16:creationId xmlns:a16="http://schemas.microsoft.com/office/drawing/2014/main" id="{56681F31-DA17-FBCC-A097-444CC0E870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5F5F5"/>
              </a:clrFrom>
              <a:clrTo>
                <a:srgbClr val="F5F5F5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5913" y="1682426"/>
            <a:ext cx="1344706" cy="1344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E782DE-06B0-5B3B-9FEA-6B07A704E084}"/>
              </a:ext>
            </a:extLst>
          </p:cNvPr>
          <p:cNvSpPr txBox="1"/>
          <p:nvPr/>
        </p:nvSpPr>
        <p:spPr>
          <a:xfrm>
            <a:off x="4803281" y="1495157"/>
            <a:ext cx="1477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400" dirty="0">
                <a:latin typeface="Oracle Sans Light" panose="020B0403020204020204" pitchFamily="34" charset="0"/>
                <a:cs typeface="Oracle Sans Light" panose="020B0403020204020204" pitchFamily="34" charset="0"/>
              </a:rPr>
              <a:t>Document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38FD5E9-0D19-1F55-F745-20EB474DE453}"/>
              </a:ext>
            </a:extLst>
          </p:cNvPr>
          <p:cNvCxnSpPr>
            <a:stCxn id="4" idx="3"/>
          </p:cNvCxnSpPr>
          <p:nvPr/>
        </p:nvCxnSpPr>
        <p:spPr>
          <a:xfrm flipV="1">
            <a:off x="1708284" y="2231692"/>
            <a:ext cx="3328778" cy="1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CF1AB69-C87F-0F8D-613F-191FCF69A3B2}"/>
              </a:ext>
            </a:extLst>
          </p:cNvPr>
          <p:cNvSpPr/>
          <p:nvPr/>
        </p:nvSpPr>
        <p:spPr>
          <a:xfrm>
            <a:off x="2555631" y="3801473"/>
            <a:ext cx="1376976" cy="415746"/>
          </a:xfrm>
          <a:prstGeom prst="rect">
            <a:avLst/>
          </a:prstGeom>
          <a:solidFill>
            <a:srgbClr val="41817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Tokenizer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D6698E-0C94-5728-0144-BB82B2B20ED9}"/>
              </a:ext>
            </a:extLst>
          </p:cNvPr>
          <p:cNvSpPr/>
          <p:nvPr/>
        </p:nvSpPr>
        <p:spPr>
          <a:xfrm>
            <a:off x="4181290" y="3801473"/>
            <a:ext cx="1376976" cy="415746"/>
          </a:xfrm>
          <a:prstGeom prst="rect">
            <a:avLst/>
          </a:prstGeom>
          <a:solidFill>
            <a:srgbClr val="41817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Sentences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2D0609-F7CF-0BE9-4042-5A378B743E37}"/>
              </a:ext>
            </a:extLst>
          </p:cNvPr>
          <p:cNvSpPr/>
          <p:nvPr/>
        </p:nvSpPr>
        <p:spPr>
          <a:xfrm>
            <a:off x="5809193" y="3801473"/>
            <a:ext cx="1376976" cy="415746"/>
          </a:xfrm>
          <a:prstGeom prst="rect">
            <a:avLst/>
          </a:prstGeom>
          <a:solidFill>
            <a:srgbClr val="41817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Chunker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963C3B-DB7C-6424-D98E-CF6CE1368263}"/>
              </a:ext>
            </a:extLst>
          </p:cNvPr>
          <p:cNvSpPr/>
          <p:nvPr/>
        </p:nvSpPr>
        <p:spPr>
          <a:xfrm>
            <a:off x="9642097" y="3673803"/>
            <a:ext cx="1430767" cy="621850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Fron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dirty="0">
                <a:solidFill>
                  <a:schemeClr val="bg1">
                    <a:lumMod val="10000"/>
                  </a:schemeClr>
                </a:solidFill>
              </a:rPr>
              <a:t>Sentiment </a:t>
            </a:r>
          </a:p>
          <a:p>
            <a:pPr algn="ctr"/>
            <a:r>
              <a:rPr lang="en-ES" dirty="0">
                <a:solidFill>
                  <a:schemeClr val="bg1">
                    <a:lumMod val="10000"/>
                  </a:schemeClr>
                </a:solidFill>
              </a:rPr>
              <a:t>Analysis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C28A2A-EBEF-6C8D-8E27-6B29B7D792B8}"/>
              </a:ext>
            </a:extLst>
          </p:cNvPr>
          <p:cNvCxnSpPr>
            <a:cxnSpLocks/>
          </p:cNvCxnSpPr>
          <p:nvPr/>
        </p:nvCxnSpPr>
        <p:spPr>
          <a:xfrm>
            <a:off x="3908847" y="4035901"/>
            <a:ext cx="252000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833BDA0-94DD-07A7-46FD-0E78D5FA5A76}"/>
              </a:ext>
            </a:extLst>
          </p:cNvPr>
          <p:cNvCxnSpPr>
            <a:cxnSpLocks/>
          </p:cNvCxnSpPr>
          <p:nvPr/>
        </p:nvCxnSpPr>
        <p:spPr>
          <a:xfrm>
            <a:off x="5542130" y="4035901"/>
            <a:ext cx="252000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5CEA2DB-B1D7-7BC9-DE2F-E3A51D40CFF9}"/>
              </a:ext>
            </a:extLst>
          </p:cNvPr>
          <p:cNvCxnSpPr>
            <a:cxnSpLocks/>
          </p:cNvCxnSpPr>
          <p:nvPr/>
        </p:nvCxnSpPr>
        <p:spPr>
          <a:xfrm>
            <a:off x="7185096" y="4047256"/>
            <a:ext cx="252000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4FAA8C5-E57F-1018-E254-41E8BD890B0C}"/>
              </a:ext>
            </a:extLst>
          </p:cNvPr>
          <p:cNvCxnSpPr/>
          <p:nvPr/>
        </p:nvCxnSpPr>
        <p:spPr>
          <a:xfrm flipV="1">
            <a:off x="3244119" y="2448890"/>
            <a:ext cx="0" cy="1352583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176C3D3-0557-7E92-DAA3-3363BC100031}"/>
              </a:ext>
            </a:extLst>
          </p:cNvPr>
          <p:cNvCxnSpPr/>
          <p:nvPr/>
        </p:nvCxnSpPr>
        <p:spPr>
          <a:xfrm>
            <a:off x="3244119" y="2448890"/>
            <a:ext cx="1792943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A5B61AF-3BA9-D334-6276-84D9D4AB25E4}"/>
              </a:ext>
            </a:extLst>
          </p:cNvPr>
          <p:cNvCxnSpPr>
            <a:cxnSpLocks/>
          </p:cNvCxnSpPr>
          <p:nvPr/>
        </p:nvCxnSpPr>
        <p:spPr>
          <a:xfrm flipV="1">
            <a:off x="4787143" y="2658028"/>
            <a:ext cx="0" cy="1143444"/>
          </a:xfrm>
          <a:prstGeom prst="line">
            <a:avLst/>
          </a:prstGeom>
          <a:ln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512274B-D3FD-77C2-E6C9-CB9EDDDB3220}"/>
              </a:ext>
            </a:extLst>
          </p:cNvPr>
          <p:cNvCxnSpPr>
            <a:cxnSpLocks/>
          </p:cNvCxnSpPr>
          <p:nvPr/>
        </p:nvCxnSpPr>
        <p:spPr>
          <a:xfrm flipV="1">
            <a:off x="4803281" y="2658028"/>
            <a:ext cx="233781" cy="2422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B8B7747-BAEF-D50C-4340-3C05FB53432C}"/>
              </a:ext>
            </a:extLst>
          </p:cNvPr>
          <p:cNvCxnSpPr/>
          <p:nvPr/>
        </p:nvCxnSpPr>
        <p:spPr>
          <a:xfrm>
            <a:off x="5969391" y="2911469"/>
            <a:ext cx="0" cy="890003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05D2F4F-E6D1-C773-E112-3090701D86A4}"/>
              </a:ext>
            </a:extLst>
          </p:cNvPr>
          <p:cNvCxnSpPr/>
          <p:nvPr/>
        </p:nvCxnSpPr>
        <p:spPr>
          <a:xfrm flipV="1">
            <a:off x="6280980" y="2879196"/>
            <a:ext cx="0" cy="922276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3EF366F-0662-906D-53A6-993DCA86091C}"/>
              </a:ext>
            </a:extLst>
          </p:cNvPr>
          <p:cNvCxnSpPr/>
          <p:nvPr/>
        </p:nvCxnSpPr>
        <p:spPr>
          <a:xfrm>
            <a:off x="5969391" y="2007827"/>
            <a:ext cx="3962400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B134A14-EBEA-6D5B-1518-C520C922EBFA}"/>
              </a:ext>
            </a:extLst>
          </p:cNvPr>
          <p:cNvCxnSpPr/>
          <p:nvPr/>
        </p:nvCxnSpPr>
        <p:spPr>
          <a:xfrm>
            <a:off x="10380167" y="2784748"/>
            <a:ext cx="0" cy="890003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4EF63F8-E82A-51E3-1556-BB2868B2E8AB}"/>
              </a:ext>
            </a:extLst>
          </p:cNvPr>
          <p:cNvCxnSpPr/>
          <p:nvPr/>
        </p:nvCxnSpPr>
        <p:spPr>
          <a:xfrm>
            <a:off x="10387023" y="4295653"/>
            <a:ext cx="0" cy="890003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D3657CF-1E47-BD16-73C7-EFBB1467EAAF}"/>
              </a:ext>
            </a:extLst>
          </p:cNvPr>
          <p:cNvSpPr txBox="1"/>
          <p:nvPr/>
        </p:nvSpPr>
        <p:spPr>
          <a:xfrm>
            <a:off x="3260257" y="2466121"/>
            <a:ext cx="9448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Tokens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992F3DE-735E-86CA-9796-C0121F963394}"/>
              </a:ext>
            </a:extLst>
          </p:cNvPr>
          <p:cNvSpPr txBox="1"/>
          <p:nvPr/>
        </p:nvSpPr>
        <p:spPr>
          <a:xfrm>
            <a:off x="4691196" y="2856181"/>
            <a:ext cx="9448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Sentences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447D356-632C-EC74-F821-758399A1749F}"/>
              </a:ext>
            </a:extLst>
          </p:cNvPr>
          <p:cNvSpPr txBox="1"/>
          <p:nvPr/>
        </p:nvSpPr>
        <p:spPr>
          <a:xfrm>
            <a:off x="6284836" y="2858660"/>
            <a:ext cx="1152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N</a:t>
            </a:r>
            <a:r>
              <a:rPr lang="en-GB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a</a:t>
            </a:r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med Entities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1DB16E3-4DD2-B368-D131-3C65AA4603A7}"/>
              </a:ext>
            </a:extLst>
          </p:cNvPr>
          <p:cNvSpPr txBox="1"/>
          <p:nvPr/>
        </p:nvSpPr>
        <p:spPr>
          <a:xfrm>
            <a:off x="7185096" y="1752885"/>
            <a:ext cx="1152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Export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0A97550-F78B-A151-22B8-61059236C8EC}"/>
              </a:ext>
            </a:extLst>
          </p:cNvPr>
          <p:cNvSpPr txBox="1"/>
          <p:nvPr/>
        </p:nvSpPr>
        <p:spPr>
          <a:xfrm>
            <a:off x="10844809" y="1882416"/>
            <a:ext cx="1152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 err="1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Understanding</a:t>
            </a:r>
            <a:endParaRPr lang="en-ES" sz="1100" dirty="0">
              <a:latin typeface="Oracle Sans Ultra Light" panose="020B0303020204020204" pitchFamily="34" charset="0"/>
              <a:cs typeface="Oracle Sans Ultra Light" panose="020B0303020204020204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06B99AF-AA82-0217-1671-960EA47B1DAA}"/>
              </a:ext>
            </a:extLst>
          </p:cNvPr>
          <p:cNvGrpSpPr/>
          <p:nvPr/>
        </p:nvGrpSpPr>
        <p:grpSpPr>
          <a:xfrm>
            <a:off x="10014170" y="1727889"/>
            <a:ext cx="736436" cy="969973"/>
            <a:chOff x="1509498" y="4484154"/>
            <a:chExt cx="736436" cy="969973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AFB80B7F-F38F-8F6A-3E09-0C0EFC47564A}"/>
                </a:ext>
              </a:extLst>
            </p:cNvPr>
            <p:cNvSpPr/>
            <p:nvPr/>
          </p:nvSpPr>
          <p:spPr>
            <a:xfrm>
              <a:off x="1509498" y="4647304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2A2D976-BCA0-ED43-8C8F-981D2EF2473F}"/>
                </a:ext>
              </a:extLst>
            </p:cNvPr>
            <p:cNvSpPr/>
            <p:nvPr/>
          </p:nvSpPr>
          <p:spPr>
            <a:xfrm>
              <a:off x="1753496" y="4647304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7A82548-A0C9-E640-2420-BCA087636E76}"/>
                </a:ext>
              </a:extLst>
            </p:cNvPr>
            <p:cNvSpPr/>
            <p:nvPr/>
          </p:nvSpPr>
          <p:spPr>
            <a:xfrm>
              <a:off x="1996399" y="4647303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08A07AA-7318-DDFC-6657-0BA437785369}"/>
                </a:ext>
              </a:extLst>
            </p:cNvPr>
            <p:cNvSpPr/>
            <p:nvPr/>
          </p:nvSpPr>
          <p:spPr>
            <a:xfrm>
              <a:off x="1512925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5C5B7BC6-A789-17EF-D679-3552E7B717BB}"/>
                </a:ext>
              </a:extLst>
            </p:cNvPr>
            <p:cNvSpPr/>
            <p:nvPr/>
          </p:nvSpPr>
          <p:spPr>
            <a:xfrm>
              <a:off x="1760348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96341EA-BD56-3EB3-AE77-647AC4D518DF}"/>
                </a:ext>
              </a:extLst>
            </p:cNvPr>
            <p:cNvSpPr/>
            <p:nvPr/>
          </p:nvSpPr>
          <p:spPr>
            <a:xfrm>
              <a:off x="1998511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52AB3E6-51A2-E522-D6B0-7F38B0190B01}"/>
                </a:ext>
              </a:extLst>
            </p:cNvPr>
            <p:cNvSpPr/>
            <p:nvPr/>
          </p:nvSpPr>
          <p:spPr>
            <a:xfrm>
              <a:off x="1525400" y="4754880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0438901C-0C04-3471-0638-351374ADBEEF}"/>
                </a:ext>
              </a:extLst>
            </p:cNvPr>
            <p:cNvSpPr/>
            <p:nvPr/>
          </p:nvSpPr>
          <p:spPr>
            <a:xfrm>
              <a:off x="1527471" y="4913671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5FF6F557-F7FC-31A1-0641-4B7070571F1E}"/>
                </a:ext>
              </a:extLst>
            </p:cNvPr>
            <p:cNvSpPr/>
            <p:nvPr/>
          </p:nvSpPr>
          <p:spPr>
            <a:xfrm>
              <a:off x="1525400" y="5066324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028DCBF-19D4-C6D2-AEB4-8075D3C1CB89}"/>
                </a:ext>
              </a:extLst>
            </p:cNvPr>
            <p:cNvSpPr/>
            <p:nvPr/>
          </p:nvSpPr>
          <p:spPr>
            <a:xfrm>
              <a:off x="1526587" y="5219794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25CD3A0E-5242-5E84-DE99-F162B06169A9}"/>
                </a:ext>
              </a:extLst>
            </p:cNvPr>
            <p:cNvSpPr/>
            <p:nvPr/>
          </p:nvSpPr>
          <p:spPr>
            <a:xfrm>
              <a:off x="1772356" y="4754880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A174BFB-6125-B30B-4D3C-1F84DBFB6641}"/>
                </a:ext>
              </a:extLst>
            </p:cNvPr>
            <p:cNvSpPr/>
            <p:nvPr/>
          </p:nvSpPr>
          <p:spPr>
            <a:xfrm>
              <a:off x="1774427" y="4913671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AE4F772-A570-AB9D-E349-3B0438B7025E}"/>
                </a:ext>
              </a:extLst>
            </p:cNvPr>
            <p:cNvSpPr/>
            <p:nvPr/>
          </p:nvSpPr>
          <p:spPr>
            <a:xfrm>
              <a:off x="1772356" y="5066324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25B72E0-6B90-4EB6-5273-D4AC9F7CEEC1}"/>
                </a:ext>
              </a:extLst>
            </p:cNvPr>
            <p:cNvSpPr/>
            <p:nvPr/>
          </p:nvSpPr>
          <p:spPr>
            <a:xfrm>
              <a:off x="1773543" y="5219794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2E11B11F-E7EA-5D4A-F200-DC3EFB1B48B8}"/>
                </a:ext>
              </a:extLst>
            </p:cNvPr>
            <p:cNvSpPr/>
            <p:nvPr/>
          </p:nvSpPr>
          <p:spPr>
            <a:xfrm>
              <a:off x="1774351" y="5344443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2C673948-5813-D572-D9B1-D69AB6A9EE8D}"/>
                </a:ext>
              </a:extLst>
            </p:cNvPr>
            <p:cNvSpPr/>
            <p:nvPr/>
          </p:nvSpPr>
          <p:spPr>
            <a:xfrm>
              <a:off x="2018425" y="4756899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C0A1D37-5261-5C21-C46D-54FAF29B972A}"/>
                </a:ext>
              </a:extLst>
            </p:cNvPr>
            <p:cNvSpPr/>
            <p:nvPr/>
          </p:nvSpPr>
          <p:spPr>
            <a:xfrm>
              <a:off x="2020496" y="4915690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DB13DB39-0732-1B6B-05D2-8077D7C05561}"/>
                </a:ext>
              </a:extLst>
            </p:cNvPr>
            <p:cNvSpPr/>
            <p:nvPr/>
          </p:nvSpPr>
          <p:spPr>
            <a:xfrm>
              <a:off x="2018425" y="5068343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9B1ABB7-896C-78F4-7748-E71D8CF169EF}"/>
              </a:ext>
            </a:extLst>
          </p:cNvPr>
          <p:cNvGrpSpPr/>
          <p:nvPr/>
        </p:nvGrpSpPr>
        <p:grpSpPr>
          <a:xfrm>
            <a:off x="10027443" y="5209869"/>
            <a:ext cx="733528" cy="969973"/>
            <a:chOff x="1506869" y="4484154"/>
            <a:chExt cx="733528" cy="969973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19851158-5387-0C52-1BA1-6FB5A099EE70}"/>
                </a:ext>
              </a:extLst>
            </p:cNvPr>
            <p:cNvSpPr/>
            <p:nvPr/>
          </p:nvSpPr>
          <p:spPr>
            <a:xfrm>
              <a:off x="1509498" y="4647304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86D1F288-69D0-5D14-E6B3-C7A9533649ED}"/>
                </a:ext>
              </a:extLst>
            </p:cNvPr>
            <p:cNvSpPr/>
            <p:nvPr/>
          </p:nvSpPr>
          <p:spPr>
            <a:xfrm>
              <a:off x="1753496" y="4647304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64282C1-492E-6D3B-1E66-8F29B6CCA6E9}"/>
                </a:ext>
              </a:extLst>
            </p:cNvPr>
            <p:cNvSpPr/>
            <p:nvPr/>
          </p:nvSpPr>
          <p:spPr>
            <a:xfrm>
              <a:off x="1996399" y="4647303"/>
              <a:ext cx="243998" cy="8068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98F820B-7F0E-B82D-798F-2026B2ADF20F}"/>
                </a:ext>
              </a:extLst>
            </p:cNvPr>
            <p:cNvSpPr/>
            <p:nvPr/>
          </p:nvSpPr>
          <p:spPr>
            <a:xfrm>
              <a:off x="1506869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2580291F-646E-D9B3-6377-ACAE715F0360}"/>
                </a:ext>
              </a:extLst>
            </p:cNvPr>
            <p:cNvSpPr/>
            <p:nvPr/>
          </p:nvSpPr>
          <p:spPr>
            <a:xfrm>
              <a:off x="1754292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961F66E4-E4E8-4743-78FE-59DEFFA668C0}"/>
                </a:ext>
              </a:extLst>
            </p:cNvPr>
            <p:cNvSpPr/>
            <p:nvPr/>
          </p:nvSpPr>
          <p:spPr>
            <a:xfrm>
              <a:off x="1992455" y="4484154"/>
              <a:ext cx="247423" cy="1631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EA26F1B-638D-8CDC-A32A-8248DA1E1BC3}"/>
                </a:ext>
              </a:extLst>
            </p:cNvPr>
            <p:cNvSpPr/>
            <p:nvPr/>
          </p:nvSpPr>
          <p:spPr>
            <a:xfrm>
              <a:off x="1525400" y="4754880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730B98E6-6A86-E96E-29DE-95CC7CCDB507}"/>
                </a:ext>
              </a:extLst>
            </p:cNvPr>
            <p:cNvSpPr/>
            <p:nvPr/>
          </p:nvSpPr>
          <p:spPr>
            <a:xfrm>
              <a:off x="1527471" y="4913671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8B1A97E0-4C27-844B-7602-4A5FCE0F308B}"/>
                </a:ext>
              </a:extLst>
            </p:cNvPr>
            <p:cNvSpPr/>
            <p:nvPr/>
          </p:nvSpPr>
          <p:spPr>
            <a:xfrm>
              <a:off x="1525400" y="5066324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ECED8928-6C24-542A-E4FA-26BBC390FD9B}"/>
                </a:ext>
              </a:extLst>
            </p:cNvPr>
            <p:cNvSpPr/>
            <p:nvPr/>
          </p:nvSpPr>
          <p:spPr>
            <a:xfrm>
              <a:off x="1526587" y="5219794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CD5B2225-E30F-9537-A5B6-6828DE97BD98}"/>
                </a:ext>
              </a:extLst>
            </p:cNvPr>
            <p:cNvSpPr/>
            <p:nvPr/>
          </p:nvSpPr>
          <p:spPr>
            <a:xfrm>
              <a:off x="1772356" y="4754880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D3F7ABE-C161-D80C-0C9A-6135D699C857}"/>
                </a:ext>
              </a:extLst>
            </p:cNvPr>
            <p:cNvSpPr/>
            <p:nvPr/>
          </p:nvSpPr>
          <p:spPr>
            <a:xfrm>
              <a:off x="1774427" y="4913671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74968FB0-F337-C2C9-D861-10C23ECB19FF}"/>
                </a:ext>
              </a:extLst>
            </p:cNvPr>
            <p:cNvSpPr/>
            <p:nvPr/>
          </p:nvSpPr>
          <p:spPr>
            <a:xfrm>
              <a:off x="1772356" y="5066324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36C8FFA-BE81-C9E7-1C92-CB28356989FE}"/>
                </a:ext>
              </a:extLst>
            </p:cNvPr>
            <p:cNvSpPr/>
            <p:nvPr/>
          </p:nvSpPr>
          <p:spPr>
            <a:xfrm>
              <a:off x="1773543" y="5219794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728D7F4-7520-97BD-3C64-2C04D232BFBF}"/>
                </a:ext>
              </a:extLst>
            </p:cNvPr>
            <p:cNvSpPr/>
            <p:nvPr/>
          </p:nvSpPr>
          <p:spPr>
            <a:xfrm>
              <a:off x="1774351" y="5344443"/>
              <a:ext cx="216000" cy="7951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F40F7195-F6E6-B92E-0B0A-62CEA3C3B084}"/>
                </a:ext>
              </a:extLst>
            </p:cNvPr>
            <p:cNvSpPr/>
            <p:nvPr/>
          </p:nvSpPr>
          <p:spPr>
            <a:xfrm>
              <a:off x="2018425" y="4756899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E60727F-0F58-6527-3ABC-48EEA40490E6}"/>
                </a:ext>
              </a:extLst>
            </p:cNvPr>
            <p:cNvSpPr/>
            <p:nvPr/>
          </p:nvSpPr>
          <p:spPr>
            <a:xfrm>
              <a:off x="2020496" y="4915690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589AEC4B-C060-72EE-C7B3-46711C4CFD97}"/>
                </a:ext>
              </a:extLst>
            </p:cNvPr>
            <p:cNvSpPr/>
            <p:nvPr/>
          </p:nvSpPr>
          <p:spPr>
            <a:xfrm>
              <a:off x="2018425" y="5068343"/>
              <a:ext cx="216000" cy="795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ES"/>
            </a:p>
          </p:txBody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7619F736-2EB2-8992-FEF5-93D2131AB598}"/>
              </a:ext>
            </a:extLst>
          </p:cNvPr>
          <p:cNvSpPr/>
          <p:nvPr/>
        </p:nvSpPr>
        <p:spPr>
          <a:xfrm>
            <a:off x="10538999" y="6010864"/>
            <a:ext cx="216000" cy="795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/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8559EA17-8D34-7149-894D-44FA04F65691}"/>
              </a:ext>
            </a:extLst>
          </p:cNvPr>
          <p:cNvCxnSpPr>
            <a:cxnSpLocks/>
          </p:cNvCxnSpPr>
          <p:nvPr/>
        </p:nvCxnSpPr>
        <p:spPr>
          <a:xfrm flipH="1">
            <a:off x="9045526" y="5718899"/>
            <a:ext cx="967631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4F6F95C1-0374-696C-C5C2-4CFB4B197992}"/>
              </a:ext>
            </a:extLst>
          </p:cNvPr>
          <p:cNvCxnSpPr>
            <a:cxnSpLocks/>
          </p:cNvCxnSpPr>
          <p:nvPr/>
        </p:nvCxnSpPr>
        <p:spPr>
          <a:xfrm flipH="1">
            <a:off x="5001760" y="5718899"/>
            <a:ext cx="2612812" cy="0"/>
          </a:xfrm>
          <a:prstGeom prst="straightConnector1">
            <a:avLst/>
          </a:prstGeom>
          <a:ln>
            <a:solidFill>
              <a:schemeClr val="bg1">
                <a:lumMod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934E6DFE-5780-C3DC-C3AC-F7CC99615297}"/>
              </a:ext>
            </a:extLst>
          </p:cNvPr>
          <p:cNvSpPr txBox="1"/>
          <p:nvPr/>
        </p:nvSpPr>
        <p:spPr>
          <a:xfrm>
            <a:off x="644040" y="872861"/>
            <a:ext cx="46748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2800" dirty="0"/>
              <a:t>Execution</a:t>
            </a:r>
          </a:p>
        </p:txBody>
      </p:sp>
      <p:pic>
        <p:nvPicPr>
          <p:cNvPr id="72" name="Picture 18" descr="Database Icon | Small &amp;amp; Flat Iconset | paomedia">
            <a:extLst>
              <a:ext uri="{FF2B5EF4-FFF2-40B4-BE49-F238E27FC236}">
                <a16:creationId xmlns:a16="http://schemas.microsoft.com/office/drawing/2014/main" id="{76F36E54-4644-6527-8F31-6D5E6C1B8A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5170" y="3604521"/>
            <a:ext cx="847635" cy="847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8657C9C0-2D47-2485-0440-8730E0C5CB4C}"/>
              </a:ext>
            </a:extLst>
          </p:cNvPr>
          <p:cNvSpPr txBox="1"/>
          <p:nvPr/>
        </p:nvSpPr>
        <p:spPr>
          <a:xfrm>
            <a:off x="7232859" y="4412687"/>
            <a:ext cx="115225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 err="1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Model</a:t>
            </a:r>
            <a:endParaRPr lang="en-ES" sz="1100" dirty="0">
              <a:latin typeface="Oracle Sans Ultra Light" panose="020B0303020204020204" pitchFamily="34" charset="0"/>
              <a:cs typeface="Oracle Sans Ultra Light" panose="020B0303020204020204" pitchFamily="34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394E539E-5F20-BFB3-EC06-8A283B64393B}"/>
              </a:ext>
            </a:extLst>
          </p:cNvPr>
          <p:cNvSpPr/>
          <p:nvPr/>
        </p:nvSpPr>
        <p:spPr>
          <a:xfrm>
            <a:off x="7614572" y="5510023"/>
            <a:ext cx="1376976" cy="415746"/>
          </a:xfrm>
          <a:prstGeom prst="rect">
            <a:avLst/>
          </a:prstGeom>
          <a:solidFill>
            <a:srgbClr val="41817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ES" sz="1200" dirty="0"/>
              <a:t>NLG</a:t>
            </a:r>
          </a:p>
        </p:txBody>
      </p:sp>
      <p:pic>
        <p:nvPicPr>
          <p:cNvPr id="75" name="Picture 18" descr="Database Icon | Small &amp;amp; Flat Iconset | paomedia">
            <a:extLst>
              <a:ext uri="{FF2B5EF4-FFF2-40B4-BE49-F238E27FC236}">
                <a16:creationId xmlns:a16="http://schemas.microsoft.com/office/drawing/2014/main" id="{F021DC9E-48E3-70C0-7CF3-D0A72A4E55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9338" y="5666962"/>
            <a:ext cx="636606" cy="636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6" name="Picture 14" descr="icon icon, note icon, list icon">
            <a:extLst>
              <a:ext uri="{FF2B5EF4-FFF2-40B4-BE49-F238E27FC236}">
                <a16:creationId xmlns:a16="http://schemas.microsoft.com/office/drawing/2014/main" id="{088E81CE-269A-D32D-6E5F-4EA75D004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6994" y="5344864"/>
            <a:ext cx="857515" cy="857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87015F8F-30FF-7BA6-9218-8C1483936D26}"/>
              </a:ext>
            </a:extLst>
          </p:cNvPr>
          <p:cNvSpPr txBox="1"/>
          <p:nvPr/>
        </p:nvSpPr>
        <p:spPr>
          <a:xfrm>
            <a:off x="3952346" y="5161443"/>
            <a:ext cx="14776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ES" sz="1400" dirty="0">
                <a:latin typeface="Oracle Sans Light" panose="020B0403020204020204" pitchFamily="34" charset="0"/>
                <a:cs typeface="Oracle Sans Light" panose="020B0403020204020204" pitchFamily="34" charset="0"/>
              </a:rPr>
              <a:t>Conversations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A5B8602-14D3-B468-5FE6-714F496FF88E}"/>
              </a:ext>
            </a:extLst>
          </p:cNvPr>
          <p:cNvSpPr txBox="1"/>
          <p:nvPr/>
        </p:nvSpPr>
        <p:spPr>
          <a:xfrm>
            <a:off x="5794130" y="5745775"/>
            <a:ext cx="161511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Data-</a:t>
            </a:r>
            <a:r>
              <a:rPr lang="es-ES" sz="1100" dirty="0" err="1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Driven</a:t>
            </a:r>
            <a:endParaRPr lang="es-ES" sz="1100" dirty="0">
              <a:latin typeface="Oracle Sans Ultra Light" panose="020B0303020204020204" pitchFamily="34" charset="0"/>
              <a:cs typeface="Oracle Sans Ultra Light" panose="020B0303020204020204" pitchFamily="34" charset="0"/>
            </a:endParaRPr>
          </a:p>
          <a:p>
            <a:pPr algn="ctr"/>
            <a:r>
              <a:rPr lang="es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Rule-</a:t>
            </a:r>
            <a:r>
              <a:rPr lang="es-ES" sz="1100" dirty="0" err="1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based</a:t>
            </a:r>
            <a:endParaRPr lang="es-ES" sz="1100" dirty="0">
              <a:latin typeface="Oracle Sans Ultra Light" panose="020B0303020204020204" pitchFamily="34" charset="0"/>
              <a:cs typeface="Oracle Sans Ultra Light" panose="020B0303020204020204" pitchFamily="34" charset="0"/>
            </a:endParaRPr>
          </a:p>
          <a:p>
            <a:pPr algn="ctr"/>
            <a:r>
              <a:rPr lang="es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BNF (Macro-</a:t>
            </a:r>
            <a:r>
              <a:rPr lang="es-ES" sz="1100" dirty="0" err="1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language</a:t>
            </a:r>
            <a:r>
              <a:rPr lang="es-ES" sz="1100" dirty="0">
                <a:latin typeface="Oracle Sans Ultra Light" panose="020B0303020204020204" pitchFamily="34" charset="0"/>
                <a:cs typeface="Oracle Sans Ultra Light" panose="020B0303020204020204" pitchFamily="34" charset="0"/>
              </a:rPr>
              <a:t>)</a:t>
            </a:r>
            <a:endParaRPr lang="en-ES" sz="1100" dirty="0">
              <a:latin typeface="Oracle Sans Ultra Light" panose="020B0303020204020204" pitchFamily="34" charset="0"/>
              <a:cs typeface="Oracle Sans Ultra Light" panose="020B03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687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181860" y="6487012"/>
              <a:ext cx="473459" cy="300646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50"/>
              </a:spcBef>
            </a:pPr>
            <a:r>
              <a:rPr dirty="0"/>
              <a:t>Copyright</a:t>
            </a:r>
            <a:r>
              <a:rPr spc="114" dirty="0"/>
              <a:t> </a:t>
            </a:r>
            <a:r>
              <a:rPr spc="160" dirty="0"/>
              <a:t>©</a:t>
            </a:r>
            <a:r>
              <a:rPr spc="105" dirty="0"/>
              <a:t> </a:t>
            </a:r>
            <a:r>
              <a:rPr spc="-60" dirty="0"/>
              <a:t>2021,</a:t>
            </a:r>
            <a:r>
              <a:rPr spc="120" dirty="0"/>
              <a:t> </a:t>
            </a:r>
            <a:r>
              <a:rPr spc="-10" dirty="0"/>
              <a:t>Oracle</a:t>
            </a:r>
            <a:r>
              <a:rPr spc="125" dirty="0"/>
              <a:t> </a:t>
            </a:r>
            <a:r>
              <a:rPr spc="55" dirty="0"/>
              <a:t>and/or</a:t>
            </a:r>
            <a:r>
              <a:rPr spc="125" dirty="0"/>
              <a:t> </a:t>
            </a:r>
            <a:r>
              <a:rPr dirty="0"/>
              <a:t>its</a:t>
            </a:r>
            <a:r>
              <a:rPr spc="105" dirty="0"/>
              <a:t> </a:t>
            </a:r>
            <a:r>
              <a:rPr dirty="0"/>
              <a:t>affiliates</a:t>
            </a:r>
            <a:r>
              <a:rPr spc="500" dirty="0"/>
              <a:t> </a:t>
            </a:r>
            <a:r>
              <a:rPr spc="100" dirty="0"/>
              <a:t>|</a:t>
            </a:r>
            <a:r>
              <a:rPr spc="505" dirty="0"/>
              <a:t> </a:t>
            </a:r>
            <a:r>
              <a:rPr dirty="0"/>
              <a:t>Confidential:</a:t>
            </a:r>
            <a:r>
              <a:rPr spc="125" dirty="0"/>
              <a:t> </a:t>
            </a:r>
            <a:r>
              <a:rPr spc="-30" dirty="0"/>
              <a:t>I</a:t>
            </a:r>
            <a:r>
              <a:rPr spc="-55" dirty="0"/>
              <a:t>n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5" dirty="0"/>
              <a:t>r</a:t>
            </a:r>
            <a:r>
              <a:rPr spc="-25" dirty="0"/>
              <a:t>n</a:t>
            </a:r>
            <a:r>
              <a:rPr spc="-85" dirty="0"/>
              <a:t>a</a:t>
            </a:r>
            <a:r>
              <a:rPr spc="-15" dirty="0"/>
              <a:t>l</a:t>
            </a:r>
            <a:r>
              <a:rPr spc="210" dirty="0"/>
              <a:t>/</a:t>
            </a:r>
            <a:r>
              <a:rPr spc="-190" dirty="0"/>
              <a:t>R</a:t>
            </a:r>
            <a:r>
              <a:rPr spc="-85" dirty="0"/>
              <a:t>e</a:t>
            </a:r>
            <a:r>
              <a:rPr spc="-95" dirty="0"/>
              <a:t>s</a:t>
            </a:r>
            <a:r>
              <a:rPr spc="25" dirty="0"/>
              <a:t>t</a:t>
            </a:r>
            <a:r>
              <a:rPr spc="5" dirty="0"/>
              <a:t>r</a:t>
            </a:r>
            <a:r>
              <a:rPr dirty="0"/>
              <a:t>i</a:t>
            </a:r>
            <a:r>
              <a:rPr spc="-85" dirty="0"/>
              <a:t>c</a:t>
            </a:r>
            <a:r>
              <a:rPr spc="25" dirty="0"/>
              <a:t>t</a:t>
            </a:r>
            <a:r>
              <a:rPr spc="-85" dirty="0"/>
              <a:t>e</a:t>
            </a:r>
            <a:r>
              <a:rPr spc="-35" dirty="0"/>
              <a:t>d</a:t>
            </a:r>
            <a:r>
              <a:rPr spc="210" dirty="0"/>
              <a:t>/</a:t>
            </a:r>
            <a:r>
              <a:rPr spc="-85" dirty="0"/>
              <a:t>H</a:t>
            </a:r>
            <a:r>
              <a:rPr dirty="0"/>
              <a:t>i</a:t>
            </a:r>
            <a:r>
              <a:rPr spc="-50" dirty="0"/>
              <a:t>g</a:t>
            </a:r>
            <a:r>
              <a:rPr spc="-25" dirty="0"/>
              <a:t>h</a:t>
            </a:r>
            <a:r>
              <a:rPr spc="-15" dirty="0"/>
              <a:t>l</a:t>
            </a:r>
            <a:r>
              <a:rPr spc="-35" dirty="0"/>
              <a:t>y</a:t>
            </a:r>
            <a:r>
              <a:rPr spc="125" dirty="0"/>
              <a:t> </a:t>
            </a:r>
            <a:r>
              <a:rPr spc="-10" dirty="0"/>
              <a:t>Restricted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41054</TotalTime>
  <Words>196</Words>
  <Application>Microsoft Macintosh PowerPoint</Application>
  <PresentationFormat>Widescreen</PresentationFormat>
  <Paragraphs>82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 Unicode MS</vt:lpstr>
      <vt:lpstr>Oracle Sans Light</vt:lpstr>
      <vt:lpstr>Georgia</vt:lpstr>
      <vt:lpstr>Oracle Sans Ultra Light</vt:lpstr>
      <vt:lpstr>Calibri</vt:lpstr>
      <vt:lpstr>Office Theme</vt:lpstr>
      <vt:lpstr>Gaming Sentiment Analytics Architecture</vt:lpstr>
      <vt:lpstr>Ingesting any data sources</vt:lpstr>
      <vt:lpstr>High Level Architecture</vt:lpstr>
      <vt:lpstr>Gaming Sentiment Analysis Service Understanding</vt:lpstr>
      <vt:lpstr>Tweet Example</vt:lpstr>
      <vt:lpstr>Sentiment Analysis Pipeline</vt:lpstr>
      <vt:lpstr>Sentiment &amp; Bias Training Process</vt:lpstr>
      <vt:lpstr>Sentiment &amp; Bias Execution Process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 Sentiment Analysis</dc:title>
  <cp:lastModifiedBy>Olivier Francois Xavier Perard</cp:lastModifiedBy>
  <cp:revision>25</cp:revision>
  <dcterms:created xsi:type="dcterms:W3CDTF">2021-11-04T04:12:12Z</dcterms:created>
  <dcterms:modified xsi:type="dcterms:W3CDTF">2023-02-21T22:27:49Z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2021-10-06T00:00:00Z</vt:filetime>
  </property>
  <property fmtid="{D5CDD505-2E9C-101B-9397-08002B2CF9AE}" pid="3" name="LastSaved">
    <vt:filetime>2021-11-04T00:00:00Z</vt:filetime>
  </property>
</Properties>
</file>